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1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2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3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4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9" r:id="rId3"/>
    <p:sldId id="303" r:id="rId4"/>
    <p:sldId id="258" r:id="rId5"/>
    <p:sldId id="299" r:id="rId6"/>
    <p:sldId id="265" r:id="rId7"/>
    <p:sldId id="298" r:id="rId8"/>
    <p:sldId id="293" r:id="rId9"/>
    <p:sldId id="294" r:id="rId10"/>
    <p:sldId id="295" r:id="rId11"/>
    <p:sldId id="296" r:id="rId12"/>
    <p:sldId id="300" r:id="rId13"/>
    <p:sldId id="297" r:id="rId14"/>
    <p:sldId id="301" r:id="rId15"/>
    <p:sldId id="264" r:id="rId16"/>
    <p:sldId id="302" r:id="rId17"/>
  </p:sldIdLst>
  <p:sldSz cx="9144000" cy="5143500" type="screen16x9"/>
  <p:notesSz cx="6858000" cy="9144000"/>
  <p:embeddedFontLst>
    <p:embeddedFont>
      <p:font typeface="EB Garamond" panose="020B0604020202020204" charset="0"/>
      <p:regular r:id="rId19"/>
      <p:bold r:id="rId20"/>
      <p:italic r:id="rId21"/>
      <p:boldItalic r:id="rId22"/>
    </p:embeddedFont>
    <p:embeddedFont>
      <p:font typeface="Fira Sans Extra Condensed Medium" panose="020B0604020202020204" charset="0"/>
      <p:regular r:id="rId23"/>
      <p:bold r:id="rId24"/>
      <p:italic r:id="rId25"/>
      <p:boldItalic r:id="rId26"/>
    </p:embeddedFont>
    <p:embeddedFont>
      <p:font typeface="Montserrat Black" panose="020B0604020202020204" charset="0"/>
      <p:bold r:id="rId27"/>
      <p:boldItalic r:id="rId28"/>
    </p:embeddedFont>
    <p:embeddedFont>
      <p:font typeface="Montserrat ExtraBold" panose="020B0604020202020204" charset="0"/>
      <p:bold r:id="rId29"/>
      <p:boldItalic r:id="rId30"/>
    </p:embeddedFont>
    <p:embeddedFont>
      <p:font typeface="Montserrat Light" panose="020B0604020202020204" charset="0"/>
      <p:regular r:id="rId31"/>
      <p:bold r:id="rId32"/>
      <p:italic r:id="rId33"/>
      <p:boldItalic r:id="rId34"/>
    </p:embeddedFont>
    <p:embeddedFont>
      <p:font typeface="Montserrat Medium" panose="020B0604020202020204" charset="0"/>
      <p:regular r:id="rId35"/>
      <p:bold r:id="rId36"/>
      <p:italic r:id="rId37"/>
      <p:boldItalic r:id="rId38"/>
    </p:embeddedFont>
    <p:embeddedFont>
      <p:font typeface="Squada One" panose="020B0604020202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94D495-0FA0-48B6-A1ED-CE8BE89E138B}">
  <a:tblStyle styleId="{0A94D495-0FA0-48B6-A1ED-CE8BE89E13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-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2 Housing Data.xlsx]Year Remodeled!PivotTable8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Avg.</a:t>
            </a:r>
            <a:r>
              <a:rPr lang="en-US" baseline="0"/>
              <a:t> Sale Price by Year Remodeled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areaChart>
        <c:grouping val="standard"/>
        <c:varyColors val="0"/>
        <c:ser>
          <c:idx val="0"/>
          <c:order val="0"/>
          <c:tx>
            <c:strRef>
              <c:f>'Year Remodeled'!$B$3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'Year Remodeled'!$A$4:$A$65</c:f>
              <c:strCache>
                <c:ptCount val="61"/>
                <c:pt idx="0">
                  <c:v>1950</c:v>
                </c:pt>
                <c:pt idx="1">
                  <c:v>1951</c:v>
                </c:pt>
                <c:pt idx="2">
                  <c:v>1952</c:v>
                </c:pt>
                <c:pt idx="3">
                  <c:v>1953</c:v>
                </c:pt>
                <c:pt idx="4">
                  <c:v>1954</c:v>
                </c:pt>
                <c:pt idx="5">
                  <c:v>1955</c:v>
                </c:pt>
                <c:pt idx="6">
                  <c:v>1956</c:v>
                </c:pt>
                <c:pt idx="7">
                  <c:v>1957</c:v>
                </c:pt>
                <c:pt idx="8">
                  <c:v>1958</c:v>
                </c:pt>
                <c:pt idx="9">
                  <c:v>1959</c:v>
                </c:pt>
                <c:pt idx="10">
                  <c:v>1960</c:v>
                </c:pt>
                <c:pt idx="11">
                  <c:v>1961</c:v>
                </c:pt>
                <c:pt idx="12">
                  <c:v>1962</c:v>
                </c:pt>
                <c:pt idx="13">
                  <c:v>1963</c:v>
                </c:pt>
                <c:pt idx="14">
                  <c:v>1964</c:v>
                </c:pt>
                <c:pt idx="15">
                  <c:v>1965</c:v>
                </c:pt>
                <c:pt idx="16">
                  <c:v>1966</c:v>
                </c:pt>
                <c:pt idx="17">
                  <c:v>1967</c:v>
                </c:pt>
                <c:pt idx="18">
                  <c:v>1968</c:v>
                </c:pt>
                <c:pt idx="19">
                  <c:v>1969</c:v>
                </c:pt>
                <c:pt idx="20">
                  <c:v>1970</c:v>
                </c:pt>
                <c:pt idx="21">
                  <c:v>1971</c:v>
                </c:pt>
                <c:pt idx="22">
                  <c:v>1972</c:v>
                </c:pt>
                <c:pt idx="23">
                  <c:v>1973</c:v>
                </c:pt>
                <c:pt idx="24">
                  <c:v>1974</c:v>
                </c:pt>
                <c:pt idx="25">
                  <c:v>1975</c:v>
                </c:pt>
                <c:pt idx="26">
                  <c:v>1976</c:v>
                </c:pt>
                <c:pt idx="27">
                  <c:v>1977</c:v>
                </c:pt>
                <c:pt idx="28">
                  <c:v>1978</c:v>
                </c:pt>
                <c:pt idx="29">
                  <c:v>1979</c:v>
                </c:pt>
                <c:pt idx="30">
                  <c:v>1980</c:v>
                </c:pt>
                <c:pt idx="31">
                  <c:v>1981</c:v>
                </c:pt>
                <c:pt idx="32">
                  <c:v>1982</c:v>
                </c:pt>
                <c:pt idx="33">
                  <c:v>1983</c:v>
                </c:pt>
                <c:pt idx="34">
                  <c:v>1984</c:v>
                </c:pt>
                <c:pt idx="35">
                  <c:v>1985</c:v>
                </c:pt>
                <c:pt idx="36">
                  <c:v>1986</c:v>
                </c:pt>
                <c:pt idx="37">
                  <c:v>1987</c:v>
                </c:pt>
                <c:pt idx="38">
                  <c:v>1988</c:v>
                </c:pt>
                <c:pt idx="39">
                  <c:v>1989</c:v>
                </c:pt>
                <c:pt idx="40">
                  <c:v>1990</c:v>
                </c:pt>
                <c:pt idx="41">
                  <c:v>1991</c:v>
                </c:pt>
                <c:pt idx="42">
                  <c:v>1992</c:v>
                </c:pt>
                <c:pt idx="43">
                  <c:v>1993</c:v>
                </c:pt>
                <c:pt idx="44">
                  <c:v>1994</c:v>
                </c:pt>
                <c:pt idx="45">
                  <c:v>1995</c:v>
                </c:pt>
                <c:pt idx="46">
                  <c:v>1996</c:v>
                </c:pt>
                <c:pt idx="47">
                  <c:v>1997</c:v>
                </c:pt>
                <c:pt idx="48">
                  <c:v>1998</c:v>
                </c:pt>
                <c:pt idx="49">
                  <c:v>1999</c:v>
                </c:pt>
                <c:pt idx="50">
                  <c:v>2000</c:v>
                </c:pt>
                <c:pt idx="51">
                  <c:v>2001</c:v>
                </c:pt>
                <c:pt idx="52">
                  <c:v>2002</c:v>
                </c:pt>
                <c:pt idx="53">
                  <c:v>2003</c:v>
                </c:pt>
                <c:pt idx="54">
                  <c:v>2004</c:v>
                </c:pt>
                <c:pt idx="55">
                  <c:v>2005</c:v>
                </c:pt>
                <c:pt idx="56">
                  <c:v>2006</c:v>
                </c:pt>
                <c:pt idx="57">
                  <c:v>2007</c:v>
                </c:pt>
                <c:pt idx="58">
                  <c:v>2008</c:v>
                </c:pt>
                <c:pt idx="59">
                  <c:v>2009</c:v>
                </c:pt>
                <c:pt idx="60">
                  <c:v>2010</c:v>
                </c:pt>
              </c:strCache>
            </c:strRef>
          </c:cat>
          <c:val>
            <c:numRef>
              <c:f>'Year Remodeled'!$B$4:$B$65</c:f>
              <c:numCache>
                <c:formatCode>_("$"* #,##0.00_);_("$"* \(#,##0.00\);_("$"* "-"??_);_(@_)</c:formatCode>
                <c:ptCount val="61"/>
                <c:pt idx="0">
                  <c:v>117463.05617977527</c:v>
                </c:pt>
                <c:pt idx="1">
                  <c:v>129975</c:v>
                </c:pt>
                <c:pt idx="2">
                  <c:v>110398.6</c:v>
                </c:pt>
                <c:pt idx="3">
                  <c:v>147640</c:v>
                </c:pt>
                <c:pt idx="4">
                  <c:v>121142.85714285714</c:v>
                </c:pt>
                <c:pt idx="5">
                  <c:v>124511.11111111111</c:v>
                </c:pt>
                <c:pt idx="6">
                  <c:v>124235</c:v>
                </c:pt>
                <c:pt idx="7">
                  <c:v>132656.44444444444</c:v>
                </c:pt>
                <c:pt idx="8">
                  <c:v>128386.66666666667</c:v>
                </c:pt>
                <c:pt idx="9">
                  <c:v>136054.55555555556</c:v>
                </c:pt>
                <c:pt idx="10">
                  <c:v>145212.5</c:v>
                </c:pt>
                <c:pt idx="11">
                  <c:v>131881.25</c:v>
                </c:pt>
                <c:pt idx="12">
                  <c:v>145471.42857142858</c:v>
                </c:pt>
                <c:pt idx="13">
                  <c:v>139765.38461538462</c:v>
                </c:pt>
                <c:pt idx="14">
                  <c:v>159218.18181818182</c:v>
                </c:pt>
                <c:pt idx="15">
                  <c:v>143951.73684210525</c:v>
                </c:pt>
                <c:pt idx="16">
                  <c:v>149914.66666666666</c:v>
                </c:pt>
                <c:pt idx="17">
                  <c:v>131458.33333333334</c:v>
                </c:pt>
                <c:pt idx="18">
                  <c:v>153095.88235294117</c:v>
                </c:pt>
                <c:pt idx="19">
                  <c:v>157297.07142857142</c:v>
                </c:pt>
                <c:pt idx="20">
                  <c:v>139367.30769230769</c:v>
                </c:pt>
                <c:pt idx="21">
                  <c:v>120230.55555555556</c:v>
                </c:pt>
                <c:pt idx="22">
                  <c:v>127330</c:v>
                </c:pt>
                <c:pt idx="23">
                  <c:v>139081.81818181818</c:v>
                </c:pt>
                <c:pt idx="24">
                  <c:v>159357.14285714287</c:v>
                </c:pt>
                <c:pt idx="25">
                  <c:v>174652.4</c:v>
                </c:pt>
                <c:pt idx="26">
                  <c:v>159868.5</c:v>
                </c:pt>
                <c:pt idx="27">
                  <c:v>158702</c:v>
                </c:pt>
                <c:pt idx="28">
                  <c:v>158362.5</c:v>
                </c:pt>
                <c:pt idx="29">
                  <c:v>150357.20000000001</c:v>
                </c:pt>
                <c:pt idx="30">
                  <c:v>154812.5</c:v>
                </c:pt>
                <c:pt idx="31">
                  <c:v>184425</c:v>
                </c:pt>
                <c:pt idx="32">
                  <c:v>121271.42857142857</c:v>
                </c:pt>
                <c:pt idx="33">
                  <c:v>136880</c:v>
                </c:pt>
                <c:pt idx="34">
                  <c:v>184928.57142857142</c:v>
                </c:pt>
                <c:pt idx="35">
                  <c:v>167611.11111111112</c:v>
                </c:pt>
                <c:pt idx="36">
                  <c:v>189400</c:v>
                </c:pt>
                <c:pt idx="37">
                  <c:v>209790</c:v>
                </c:pt>
                <c:pt idx="38">
                  <c:v>190533.33333333334</c:v>
                </c:pt>
                <c:pt idx="39">
                  <c:v>198318.18181818182</c:v>
                </c:pt>
                <c:pt idx="40">
                  <c:v>200042</c:v>
                </c:pt>
                <c:pt idx="41">
                  <c:v>184714.28571428571</c:v>
                </c:pt>
                <c:pt idx="42">
                  <c:v>171611.76470588235</c:v>
                </c:pt>
                <c:pt idx="43">
                  <c:v>221994.94736842104</c:v>
                </c:pt>
                <c:pt idx="44">
                  <c:v>217231.81818181818</c:v>
                </c:pt>
                <c:pt idx="45">
                  <c:v>206832.25806451612</c:v>
                </c:pt>
                <c:pt idx="46">
                  <c:v>212588.19444444444</c:v>
                </c:pt>
                <c:pt idx="47">
                  <c:v>214251.6</c:v>
                </c:pt>
                <c:pt idx="48">
                  <c:v>206865.27777777778</c:v>
                </c:pt>
                <c:pt idx="49">
                  <c:v>203667.26666666666</c:v>
                </c:pt>
                <c:pt idx="50">
                  <c:v>186388.27272727274</c:v>
                </c:pt>
                <c:pt idx="51">
                  <c:v>190666.66666666666</c:v>
                </c:pt>
                <c:pt idx="52">
                  <c:v>215085.41666666666</c:v>
                </c:pt>
                <c:pt idx="53">
                  <c:v>194896.86274509804</c:v>
                </c:pt>
                <c:pt idx="54">
                  <c:v>195123.22580645161</c:v>
                </c:pt>
                <c:pt idx="55">
                  <c:v>210542.9315068493</c:v>
                </c:pt>
                <c:pt idx="56">
                  <c:v>229471.13402061857</c:v>
                </c:pt>
                <c:pt idx="57">
                  <c:v>224807.25</c:v>
                </c:pt>
                <c:pt idx="58">
                  <c:v>269709.09999999998</c:v>
                </c:pt>
                <c:pt idx="59">
                  <c:v>284085.39130434784</c:v>
                </c:pt>
                <c:pt idx="60">
                  <c:v>336963.5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26-4250-8CDB-B00FD1F653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18146975"/>
        <c:axId val="229687503"/>
      </c:areaChart>
      <c:catAx>
        <c:axId val="1518146975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9687503"/>
        <c:crosses val="autoZero"/>
        <c:auto val="1"/>
        <c:lblAlgn val="ctr"/>
        <c:lblOffset val="100"/>
        <c:tickLblSkip val="10"/>
        <c:noMultiLvlLbl val="0"/>
      </c:catAx>
      <c:valAx>
        <c:axId val="2296875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8146975"/>
        <c:crosses val="autoZero"/>
        <c:crossBetween val="midCat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'Year Remodeled'!$J$22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'Year Remodeled'!$K$18:$L$18</c:f>
                <c:numCache>
                  <c:formatCode>General</c:formatCode>
                  <c:ptCount val="2"/>
                  <c:pt idx="0">
                    <c:v>12601.181830145651</c:v>
                  </c:pt>
                  <c:pt idx="1">
                    <c:v>8372.6608490728377</c:v>
                  </c:pt>
                </c:numCache>
              </c:numRef>
            </c:plus>
            <c:minus>
              <c:numRef>
                <c:f>'Year Remodeled'!$K$19:$L$19</c:f>
                <c:numCache>
                  <c:formatCode>General</c:formatCode>
                  <c:ptCount val="2"/>
                  <c:pt idx="0">
                    <c:v>12601.181830145651</c:v>
                  </c:pt>
                  <c:pt idx="1">
                    <c:v>8372.6608490728377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'Year Remodeled'!$K$21:$L$21</c:f>
              <c:strCache>
                <c:ptCount val="2"/>
                <c:pt idx="0">
                  <c:v>2006-2010</c:v>
                </c:pt>
                <c:pt idx="1">
                  <c:v>2001-2005</c:v>
                </c:pt>
              </c:strCache>
            </c:strRef>
          </c:cat>
          <c:val>
            <c:numRef>
              <c:f>'Year Remodeled'!$K$22:$L$22</c:f>
              <c:numCache>
                <c:formatCode>General</c:formatCode>
                <c:ptCount val="2"/>
                <c:pt idx="0">
                  <c:v>242513.05785123966</c:v>
                </c:pt>
                <c:pt idx="1">
                  <c:v>202882.8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BC-493A-9064-53022DF8DB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21504672"/>
        <c:axId val="611764128"/>
      </c:barChart>
      <c:catAx>
        <c:axId val="421504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1764128"/>
        <c:crosses val="autoZero"/>
        <c:auto val="1"/>
        <c:lblAlgn val="ctr"/>
        <c:lblOffset val="100"/>
        <c:noMultiLvlLbl val="0"/>
      </c:catAx>
      <c:valAx>
        <c:axId val="611764128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1504672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2 Housing Data.xlsx]Neighborhoods!PivotTable13</c:name>
    <c:fmtId val="3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10 Avg.</a:t>
            </a:r>
            <a:r>
              <a:rPr lang="en-US" baseline="0"/>
              <a:t> Sale Price by Neighborhood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Neighborhoods!$L$3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Neighborhoods!$K$4:$K$13</c:f>
              <c:strCache>
                <c:ptCount val="10"/>
                <c:pt idx="0">
                  <c:v>Northridge</c:v>
                </c:pt>
                <c:pt idx="1">
                  <c:v>Northridge Heights</c:v>
                </c:pt>
                <c:pt idx="2">
                  <c:v>Stone Brook</c:v>
                </c:pt>
                <c:pt idx="3">
                  <c:v>Timberlandland</c:v>
                </c:pt>
                <c:pt idx="4">
                  <c:v>Veenker</c:v>
                </c:pt>
                <c:pt idx="5">
                  <c:v>Somerset</c:v>
                </c:pt>
                <c:pt idx="6">
                  <c:v>Clear Creek</c:v>
                </c:pt>
                <c:pt idx="7">
                  <c:v>Crawford</c:v>
                </c:pt>
                <c:pt idx="8">
                  <c:v>College Creek</c:v>
                </c:pt>
                <c:pt idx="9">
                  <c:v>Bloomington Heights</c:v>
                </c:pt>
              </c:strCache>
            </c:strRef>
          </c:cat>
          <c:val>
            <c:numRef>
              <c:f>Neighborhoods!$L$4:$L$13</c:f>
              <c:numCache>
                <c:formatCode>_("$"* #,##0.00_);_("$"* \(#,##0.00\);_("$"* "-"??_);_(@_)</c:formatCode>
                <c:ptCount val="10"/>
                <c:pt idx="0">
                  <c:v>335295.31707317074</c:v>
                </c:pt>
                <c:pt idx="1">
                  <c:v>316270.62337662338</c:v>
                </c:pt>
                <c:pt idx="2">
                  <c:v>310499</c:v>
                </c:pt>
                <c:pt idx="3">
                  <c:v>242247.44736842104</c:v>
                </c:pt>
                <c:pt idx="4">
                  <c:v>238772.72727272726</c:v>
                </c:pt>
                <c:pt idx="5">
                  <c:v>225379.83720930232</c:v>
                </c:pt>
                <c:pt idx="6">
                  <c:v>212565.42857142858</c:v>
                </c:pt>
                <c:pt idx="7">
                  <c:v>210624.72549019608</c:v>
                </c:pt>
                <c:pt idx="8">
                  <c:v>197965.77333333335</c:v>
                </c:pt>
                <c:pt idx="9">
                  <c:v>194870.88235294117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AB-4C8B-94F1-C5353F61B4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9"/>
        <c:axId val="590101647"/>
        <c:axId val="243828239"/>
      </c:barChart>
      <c:catAx>
        <c:axId val="5901016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3828239"/>
        <c:crosses val="autoZero"/>
        <c:auto val="1"/>
        <c:lblAlgn val="ctr"/>
        <c:lblOffset val="100"/>
        <c:noMultiLvlLbl val="0"/>
      </c:catAx>
      <c:valAx>
        <c:axId val="243828239"/>
        <c:scaling>
          <c:orientation val="minMax"/>
          <c:min val="100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0101647"/>
        <c:crosses val="autoZero"/>
        <c:crossBetween val="between"/>
        <c:majorUnit val="100000"/>
        <c:minorUnit val="10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2 Housing Data.xlsx]Kitchen Quality!PivotTable34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</a:t>
            </a:r>
            <a:r>
              <a:rPr lang="en-US" baseline="0"/>
              <a:t> Sale Price by Kitchen Quality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'Kitchen Quality'!$L$1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'Kitchen Quality'!$K$2:$K$5</c:f>
              <c:strCache>
                <c:ptCount val="4"/>
                <c:pt idx="0">
                  <c:v>Average</c:v>
                </c:pt>
                <c:pt idx="1">
                  <c:v>Excellent</c:v>
                </c:pt>
                <c:pt idx="2">
                  <c:v>Fair</c:v>
                </c:pt>
                <c:pt idx="3">
                  <c:v>Good</c:v>
                </c:pt>
              </c:strCache>
            </c:strRef>
          </c:cat>
          <c:val>
            <c:numRef>
              <c:f>'Kitchen Quality'!$L$2:$L$5</c:f>
              <c:numCache>
                <c:formatCode>_("$"* #,##0.00_);_("$"* \(#,##0.00\);_("$"* "-"??_);_(@_)</c:formatCode>
                <c:ptCount val="4"/>
                <c:pt idx="0">
                  <c:v>139962.51156462586</c:v>
                </c:pt>
                <c:pt idx="1">
                  <c:v>328554.67</c:v>
                </c:pt>
                <c:pt idx="2">
                  <c:v>105565.20512820513</c:v>
                </c:pt>
                <c:pt idx="3">
                  <c:v>212116.02389078497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90-4038-BC6E-3FB263B768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8263519"/>
        <c:axId val="1468814575"/>
      </c:barChart>
      <c:catAx>
        <c:axId val="19382635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8814575"/>
        <c:crosses val="autoZero"/>
        <c:auto val="1"/>
        <c:lblAlgn val="ctr"/>
        <c:lblOffset val="100"/>
        <c:noMultiLvlLbl val="0"/>
      </c:catAx>
      <c:valAx>
        <c:axId val="14688145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8263519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2 Housing Data.xlsx]Building Type!PivotTable16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</a:t>
            </a:r>
            <a:r>
              <a:rPr lang="en-US" baseline="0"/>
              <a:t> Sale Price by Building Type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'Building Type'!$N$3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'Building Type'!$M$4:$M$8</c:f>
              <c:strCache>
                <c:ptCount val="5"/>
                <c:pt idx="0">
                  <c:v>Duplex</c:v>
                </c:pt>
                <c:pt idx="1">
                  <c:v>Single Family</c:v>
                </c:pt>
                <c:pt idx="2">
                  <c:v>Townhouse End Unit</c:v>
                </c:pt>
                <c:pt idx="3">
                  <c:v>Townhouse Inside Unit</c:v>
                </c:pt>
                <c:pt idx="4">
                  <c:v>Two Family Conversion</c:v>
                </c:pt>
              </c:strCache>
            </c:strRef>
          </c:cat>
          <c:val>
            <c:numRef>
              <c:f>'Building Type'!$N$4:$N$8</c:f>
              <c:numCache>
                <c:formatCode>_("$"* #,##0.00_);_("$"* \(#,##0.00\);_("$"* "-"??_);_(@_)</c:formatCode>
                <c:ptCount val="5"/>
                <c:pt idx="0">
                  <c:v>133541.07692307694</c:v>
                </c:pt>
                <c:pt idx="1">
                  <c:v>185763.80737704918</c:v>
                </c:pt>
                <c:pt idx="2">
                  <c:v>181959.34210526315</c:v>
                </c:pt>
                <c:pt idx="3">
                  <c:v>135911.62790697673</c:v>
                </c:pt>
                <c:pt idx="4">
                  <c:v>128432.25806451614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1A-44A2-B95F-7C9B75C1D5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8014111"/>
        <c:axId val="144930671"/>
      </c:barChart>
      <c:catAx>
        <c:axId val="5880141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930671"/>
        <c:crosses val="autoZero"/>
        <c:auto val="1"/>
        <c:lblAlgn val="ctr"/>
        <c:lblOffset val="100"/>
        <c:noMultiLvlLbl val="0"/>
      </c:catAx>
      <c:valAx>
        <c:axId val="144930671"/>
        <c:scaling>
          <c:orientation val="minMax"/>
          <c:min val="5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8014111"/>
        <c:crosses val="autoZero"/>
        <c:crossBetween val="between"/>
        <c:majorUnit val="25000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2 Housing Data.xlsx]Garage Sales!PivotTable7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</a:t>
            </a:r>
            <a:r>
              <a:rPr lang="en-US" baseline="0"/>
              <a:t> Sale Price by Garage Cars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'Garage Sales'!$L$3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'Garage Sales'!$K$4:$K$8</c:f>
              <c:strCache>
                <c:ptCount val="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</c:strCache>
            </c:strRef>
          </c:cat>
          <c:val>
            <c:numRef>
              <c:f>'Garage Sales'!$L$4:$L$8</c:f>
              <c:numCache>
                <c:formatCode>"$"#,##0.00</c:formatCode>
                <c:ptCount val="5"/>
                <c:pt idx="0">
                  <c:v>103317.28395061729</c:v>
                </c:pt>
                <c:pt idx="1">
                  <c:v>128116.68834688347</c:v>
                </c:pt>
                <c:pt idx="2">
                  <c:v>183851.66383495147</c:v>
                </c:pt>
                <c:pt idx="3">
                  <c:v>309636.12154696131</c:v>
                </c:pt>
                <c:pt idx="4">
                  <c:v>192655.8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DD-4091-A3BB-5EDD07866F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7283391"/>
        <c:axId val="221287711"/>
      </c:barChart>
      <c:catAx>
        <c:axId val="12772833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1287711"/>
        <c:crosses val="autoZero"/>
        <c:auto val="1"/>
        <c:lblAlgn val="ctr"/>
        <c:lblOffset val="100"/>
        <c:noMultiLvlLbl val="0"/>
      </c:catAx>
      <c:valAx>
        <c:axId val="2212877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7283391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'Garage Sales'!$G$6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'Garage Sales'!$H$20:$I$20</c:f>
                <c:numCache>
                  <c:formatCode>General</c:formatCode>
                  <c:ptCount val="2"/>
                  <c:pt idx="0">
                    <c:v>15658.969412940933</c:v>
                  </c:pt>
                  <c:pt idx="1">
                    <c:v>3545.9099941376835</c:v>
                  </c:pt>
                </c:numCache>
              </c:numRef>
            </c:plus>
            <c:minus>
              <c:numRef>
                <c:f>'Garage Sales'!$H$21:$I$21</c:f>
                <c:numCache>
                  <c:formatCode>General</c:formatCode>
                  <c:ptCount val="2"/>
                  <c:pt idx="0">
                    <c:v>15658.969412940933</c:v>
                  </c:pt>
                  <c:pt idx="1">
                    <c:v>3545.9099941376835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'Garage Sales'!$H$5:$I$5</c:f>
              <c:strCache>
                <c:ptCount val="2"/>
                <c:pt idx="0">
                  <c:v>3 Car Garage</c:v>
                </c:pt>
                <c:pt idx="1">
                  <c:v>2 Car Garage</c:v>
                </c:pt>
              </c:strCache>
            </c:strRef>
          </c:cat>
          <c:val>
            <c:numRef>
              <c:f>'Garage Sales'!$H$6:$I$6</c:f>
              <c:numCache>
                <c:formatCode>General</c:formatCode>
                <c:ptCount val="2"/>
                <c:pt idx="0">
                  <c:v>309636.12154696131</c:v>
                </c:pt>
                <c:pt idx="1">
                  <c:v>183851.66383495147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27-4B13-9AE4-D248DB0A6B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79555200"/>
        <c:axId val="482871584"/>
      </c:barChart>
      <c:catAx>
        <c:axId val="479555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2871584"/>
        <c:crosses val="autoZero"/>
        <c:auto val="1"/>
        <c:lblAlgn val="ctr"/>
        <c:lblOffset val="100"/>
        <c:noMultiLvlLbl val="0"/>
      </c:catAx>
      <c:valAx>
        <c:axId val="482871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9555200"/>
        <c:crosses val="autoZero"/>
        <c:crossBetween val="between"/>
        <c:majorUnit val="100000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Overall</a:t>
            </a:r>
            <a:r>
              <a:rPr lang="en-US" baseline="0"/>
              <a:t> Quality 1-10 and Sale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'Overall Quality'!$C$1</c:f>
              <c:strCache>
                <c:ptCount val="1"/>
                <c:pt idx="0">
                  <c:v>Sale Price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'Overall Quality'!$B$2:$B$1461</c:f>
              <c:numCache>
                <c:formatCode>General</c:formatCode>
                <c:ptCount val="1460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3</c:v>
                </c:pt>
                <c:pt idx="6">
                  <c:v>3</c:v>
                </c:pt>
                <c:pt idx="7">
                  <c:v>3</c:v>
                </c:pt>
                <c:pt idx="8">
                  <c:v>3</c:v>
                </c:pt>
                <c:pt idx="9">
                  <c:v>3</c:v>
                </c:pt>
                <c:pt idx="10">
                  <c:v>3</c:v>
                </c:pt>
                <c:pt idx="11">
                  <c:v>3</c:v>
                </c:pt>
                <c:pt idx="12">
                  <c:v>3</c:v>
                </c:pt>
                <c:pt idx="13">
                  <c:v>3</c:v>
                </c:pt>
                <c:pt idx="14">
                  <c:v>3</c:v>
                </c:pt>
                <c:pt idx="15">
                  <c:v>3</c:v>
                </c:pt>
                <c:pt idx="16">
                  <c:v>3</c:v>
                </c:pt>
                <c:pt idx="17">
                  <c:v>3</c:v>
                </c:pt>
                <c:pt idx="18">
                  <c:v>3</c:v>
                </c:pt>
                <c:pt idx="19">
                  <c:v>3</c:v>
                </c:pt>
                <c:pt idx="20">
                  <c:v>3</c:v>
                </c:pt>
                <c:pt idx="21">
                  <c:v>3</c:v>
                </c:pt>
                <c:pt idx="22">
                  <c:v>3</c:v>
                </c:pt>
                <c:pt idx="23">
                  <c:v>3</c:v>
                </c:pt>
                <c:pt idx="24">
                  <c:v>3</c:v>
                </c:pt>
                <c:pt idx="25">
                  <c:v>4</c:v>
                </c:pt>
                <c:pt idx="26">
                  <c:v>4</c:v>
                </c:pt>
                <c:pt idx="27">
                  <c:v>4</c:v>
                </c:pt>
                <c:pt idx="28">
                  <c:v>4</c:v>
                </c:pt>
                <c:pt idx="29">
                  <c:v>4</c:v>
                </c:pt>
                <c:pt idx="30">
                  <c:v>4</c:v>
                </c:pt>
                <c:pt idx="31">
                  <c:v>4</c:v>
                </c:pt>
                <c:pt idx="32">
                  <c:v>4</c:v>
                </c:pt>
                <c:pt idx="33">
                  <c:v>4</c:v>
                </c:pt>
                <c:pt idx="34">
                  <c:v>4</c:v>
                </c:pt>
                <c:pt idx="35">
                  <c:v>4</c:v>
                </c:pt>
                <c:pt idx="36">
                  <c:v>4</c:v>
                </c:pt>
                <c:pt idx="37">
                  <c:v>4</c:v>
                </c:pt>
                <c:pt idx="38">
                  <c:v>4</c:v>
                </c:pt>
                <c:pt idx="39">
                  <c:v>4</c:v>
                </c:pt>
                <c:pt idx="40">
                  <c:v>4</c:v>
                </c:pt>
                <c:pt idx="41">
                  <c:v>4</c:v>
                </c:pt>
                <c:pt idx="42">
                  <c:v>4</c:v>
                </c:pt>
                <c:pt idx="43">
                  <c:v>4</c:v>
                </c:pt>
                <c:pt idx="44">
                  <c:v>4</c:v>
                </c:pt>
                <c:pt idx="45">
                  <c:v>4</c:v>
                </c:pt>
                <c:pt idx="46">
                  <c:v>4</c:v>
                </c:pt>
                <c:pt idx="47">
                  <c:v>4</c:v>
                </c:pt>
                <c:pt idx="48">
                  <c:v>4</c:v>
                </c:pt>
                <c:pt idx="49">
                  <c:v>4</c:v>
                </c:pt>
                <c:pt idx="50">
                  <c:v>4</c:v>
                </c:pt>
                <c:pt idx="51">
                  <c:v>4</c:v>
                </c:pt>
                <c:pt idx="52">
                  <c:v>4</c:v>
                </c:pt>
                <c:pt idx="53">
                  <c:v>4</c:v>
                </c:pt>
                <c:pt idx="54">
                  <c:v>4</c:v>
                </c:pt>
                <c:pt idx="55">
                  <c:v>4</c:v>
                </c:pt>
                <c:pt idx="56">
                  <c:v>4</c:v>
                </c:pt>
                <c:pt idx="57">
                  <c:v>4</c:v>
                </c:pt>
                <c:pt idx="58">
                  <c:v>4</c:v>
                </c:pt>
                <c:pt idx="59">
                  <c:v>4</c:v>
                </c:pt>
                <c:pt idx="60">
                  <c:v>4</c:v>
                </c:pt>
                <c:pt idx="61">
                  <c:v>4</c:v>
                </c:pt>
                <c:pt idx="62">
                  <c:v>4</c:v>
                </c:pt>
                <c:pt idx="63">
                  <c:v>4</c:v>
                </c:pt>
                <c:pt idx="64">
                  <c:v>4</c:v>
                </c:pt>
                <c:pt idx="65">
                  <c:v>4</c:v>
                </c:pt>
                <c:pt idx="66">
                  <c:v>4</c:v>
                </c:pt>
                <c:pt idx="67">
                  <c:v>4</c:v>
                </c:pt>
                <c:pt idx="68">
                  <c:v>4</c:v>
                </c:pt>
                <c:pt idx="69">
                  <c:v>4</c:v>
                </c:pt>
                <c:pt idx="70">
                  <c:v>4</c:v>
                </c:pt>
                <c:pt idx="71">
                  <c:v>4</c:v>
                </c:pt>
                <c:pt idx="72">
                  <c:v>4</c:v>
                </c:pt>
                <c:pt idx="73">
                  <c:v>4</c:v>
                </c:pt>
                <c:pt idx="74">
                  <c:v>4</c:v>
                </c:pt>
                <c:pt idx="75">
                  <c:v>4</c:v>
                </c:pt>
                <c:pt idx="76">
                  <c:v>4</c:v>
                </c:pt>
                <c:pt idx="77">
                  <c:v>4</c:v>
                </c:pt>
                <c:pt idx="78">
                  <c:v>4</c:v>
                </c:pt>
                <c:pt idx="79">
                  <c:v>4</c:v>
                </c:pt>
                <c:pt idx="80">
                  <c:v>4</c:v>
                </c:pt>
                <c:pt idx="81">
                  <c:v>4</c:v>
                </c:pt>
                <c:pt idx="82">
                  <c:v>4</c:v>
                </c:pt>
                <c:pt idx="83">
                  <c:v>4</c:v>
                </c:pt>
                <c:pt idx="84">
                  <c:v>4</c:v>
                </c:pt>
                <c:pt idx="85">
                  <c:v>4</c:v>
                </c:pt>
                <c:pt idx="86">
                  <c:v>4</c:v>
                </c:pt>
                <c:pt idx="87">
                  <c:v>4</c:v>
                </c:pt>
                <c:pt idx="88">
                  <c:v>4</c:v>
                </c:pt>
                <c:pt idx="89">
                  <c:v>4</c:v>
                </c:pt>
                <c:pt idx="90">
                  <c:v>4</c:v>
                </c:pt>
                <c:pt idx="91">
                  <c:v>4</c:v>
                </c:pt>
                <c:pt idx="92">
                  <c:v>4</c:v>
                </c:pt>
                <c:pt idx="93">
                  <c:v>4</c:v>
                </c:pt>
                <c:pt idx="94">
                  <c:v>4</c:v>
                </c:pt>
                <c:pt idx="95">
                  <c:v>4</c:v>
                </c:pt>
                <c:pt idx="96">
                  <c:v>4</c:v>
                </c:pt>
                <c:pt idx="97">
                  <c:v>4</c:v>
                </c:pt>
                <c:pt idx="98">
                  <c:v>4</c:v>
                </c:pt>
                <c:pt idx="99">
                  <c:v>4</c:v>
                </c:pt>
                <c:pt idx="100">
                  <c:v>4</c:v>
                </c:pt>
                <c:pt idx="101">
                  <c:v>4</c:v>
                </c:pt>
                <c:pt idx="102">
                  <c:v>4</c:v>
                </c:pt>
                <c:pt idx="103">
                  <c:v>4</c:v>
                </c:pt>
                <c:pt idx="104">
                  <c:v>4</c:v>
                </c:pt>
                <c:pt idx="105">
                  <c:v>4</c:v>
                </c:pt>
                <c:pt idx="106">
                  <c:v>4</c:v>
                </c:pt>
                <c:pt idx="107">
                  <c:v>4</c:v>
                </c:pt>
                <c:pt idx="108">
                  <c:v>4</c:v>
                </c:pt>
                <c:pt idx="109">
                  <c:v>4</c:v>
                </c:pt>
                <c:pt idx="110">
                  <c:v>4</c:v>
                </c:pt>
                <c:pt idx="111">
                  <c:v>4</c:v>
                </c:pt>
                <c:pt idx="112">
                  <c:v>4</c:v>
                </c:pt>
                <c:pt idx="113">
                  <c:v>4</c:v>
                </c:pt>
                <c:pt idx="114">
                  <c:v>4</c:v>
                </c:pt>
                <c:pt idx="115">
                  <c:v>4</c:v>
                </c:pt>
                <c:pt idx="116">
                  <c:v>4</c:v>
                </c:pt>
                <c:pt idx="117">
                  <c:v>4</c:v>
                </c:pt>
                <c:pt idx="118">
                  <c:v>4</c:v>
                </c:pt>
                <c:pt idx="119">
                  <c:v>4</c:v>
                </c:pt>
                <c:pt idx="120">
                  <c:v>4</c:v>
                </c:pt>
                <c:pt idx="121">
                  <c:v>4</c:v>
                </c:pt>
                <c:pt idx="122">
                  <c:v>4</c:v>
                </c:pt>
                <c:pt idx="123">
                  <c:v>4</c:v>
                </c:pt>
                <c:pt idx="124">
                  <c:v>4</c:v>
                </c:pt>
                <c:pt idx="125">
                  <c:v>4</c:v>
                </c:pt>
                <c:pt idx="126">
                  <c:v>4</c:v>
                </c:pt>
                <c:pt idx="127">
                  <c:v>4</c:v>
                </c:pt>
                <c:pt idx="128">
                  <c:v>4</c:v>
                </c:pt>
                <c:pt idx="129">
                  <c:v>4</c:v>
                </c:pt>
                <c:pt idx="130">
                  <c:v>4</c:v>
                </c:pt>
                <c:pt idx="131">
                  <c:v>4</c:v>
                </c:pt>
                <c:pt idx="132">
                  <c:v>4</c:v>
                </c:pt>
                <c:pt idx="133">
                  <c:v>4</c:v>
                </c:pt>
                <c:pt idx="134">
                  <c:v>4</c:v>
                </c:pt>
                <c:pt idx="135">
                  <c:v>4</c:v>
                </c:pt>
                <c:pt idx="136">
                  <c:v>4</c:v>
                </c:pt>
                <c:pt idx="137">
                  <c:v>4</c:v>
                </c:pt>
                <c:pt idx="138">
                  <c:v>4</c:v>
                </c:pt>
                <c:pt idx="139">
                  <c:v>4</c:v>
                </c:pt>
                <c:pt idx="140">
                  <c:v>4</c:v>
                </c:pt>
                <c:pt idx="141">
                  <c:v>5</c:v>
                </c:pt>
                <c:pt idx="142">
                  <c:v>5</c:v>
                </c:pt>
                <c:pt idx="143">
                  <c:v>5</c:v>
                </c:pt>
                <c:pt idx="144">
                  <c:v>5</c:v>
                </c:pt>
                <c:pt idx="145">
                  <c:v>5</c:v>
                </c:pt>
                <c:pt idx="146">
                  <c:v>5</c:v>
                </c:pt>
                <c:pt idx="147">
                  <c:v>5</c:v>
                </c:pt>
                <c:pt idx="148">
                  <c:v>5</c:v>
                </c:pt>
                <c:pt idx="149">
                  <c:v>5</c:v>
                </c:pt>
                <c:pt idx="150">
                  <c:v>5</c:v>
                </c:pt>
                <c:pt idx="151">
                  <c:v>5</c:v>
                </c:pt>
                <c:pt idx="152">
                  <c:v>5</c:v>
                </c:pt>
                <c:pt idx="153">
                  <c:v>5</c:v>
                </c:pt>
                <c:pt idx="154">
                  <c:v>5</c:v>
                </c:pt>
                <c:pt idx="155">
                  <c:v>5</c:v>
                </c:pt>
                <c:pt idx="156">
                  <c:v>5</c:v>
                </c:pt>
                <c:pt idx="157">
                  <c:v>5</c:v>
                </c:pt>
                <c:pt idx="158">
                  <c:v>5</c:v>
                </c:pt>
                <c:pt idx="159">
                  <c:v>5</c:v>
                </c:pt>
                <c:pt idx="160">
                  <c:v>5</c:v>
                </c:pt>
                <c:pt idx="161">
                  <c:v>5</c:v>
                </c:pt>
                <c:pt idx="162">
                  <c:v>5</c:v>
                </c:pt>
                <c:pt idx="163">
                  <c:v>5</c:v>
                </c:pt>
                <c:pt idx="164">
                  <c:v>5</c:v>
                </c:pt>
                <c:pt idx="165">
                  <c:v>5</c:v>
                </c:pt>
                <c:pt idx="166">
                  <c:v>5</c:v>
                </c:pt>
                <c:pt idx="167">
                  <c:v>5</c:v>
                </c:pt>
                <c:pt idx="168">
                  <c:v>5</c:v>
                </c:pt>
                <c:pt idx="169">
                  <c:v>5</c:v>
                </c:pt>
                <c:pt idx="170">
                  <c:v>5</c:v>
                </c:pt>
                <c:pt idx="171">
                  <c:v>5</c:v>
                </c:pt>
                <c:pt idx="172">
                  <c:v>5</c:v>
                </c:pt>
                <c:pt idx="173">
                  <c:v>5</c:v>
                </c:pt>
                <c:pt idx="174">
                  <c:v>5</c:v>
                </c:pt>
                <c:pt idx="175">
                  <c:v>5</c:v>
                </c:pt>
                <c:pt idx="176">
                  <c:v>5</c:v>
                </c:pt>
                <c:pt idx="177">
                  <c:v>5</c:v>
                </c:pt>
                <c:pt idx="178">
                  <c:v>5</c:v>
                </c:pt>
                <c:pt idx="179">
                  <c:v>5</c:v>
                </c:pt>
                <c:pt idx="180">
                  <c:v>5</c:v>
                </c:pt>
                <c:pt idx="181">
                  <c:v>5</c:v>
                </c:pt>
                <c:pt idx="182">
                  <c:v>5</c:v>
                </c:pt>
                <c:pt idx="183">
                  <c:v>5</c:v>
                </c:pt>
                <c:pt idx="184">
                  <c:v>5</c:v>
                </c:pt>
                <c:pt idx="185">
                  <c:v>5</c:v>
                </c:pt>
                <c:pt idx="186">
                  <c:v>5</c:v>
                </c:pt>
                <c:pt idx="187">
                  <c:v>5</c:v>
                </c:pt>
                <c:pt idx="188">
                  <c:v>5</c:v>
                </c:pt>
                <c:pt idx="189">
                  <c:v>5</c:v>
                </c:pt>
                <c:pt idx="190">
                  <c:v>5</c:v>
                </c:pt>
                <c:pt idx="191">
                  <c:v>5</c:v>
                </c:pt>
                <c:pt idx="192">
                  <c:v>5</c:v>
                </c:pt>
                <c:pt idx="193">
                  <c:v>5</c:v>
                </c:pt>
                <c:pt idx="194">
                  <c:v>5</c:v>
                </c:pt>
                <c:pt idx="195">
                  <c:v>5</c:v>
                </c:pt>
                <c:pt idx="196">
                  <c:v>5</c:v>
                </c:pt>
                <c:pt idx="197">
                  <c:v>5</c:v>
                </c:pt>
                <c:pt idx="198">
                  <c:v>5</c:v>
                </c:pt>
                <c:pt idx="199">
                  <c:v>5</c:v>
                </c:pt>
                <c:pt idx="200">
                  <c:v>5</c:v>
                </c:pt>
                <c:pt idx="201">
                  <c:v>5</c:v>
                </c:pt>
                <c:pt idx="202">
                  <c:v>5</c:v>
                </c:pt>
                <c:pt idx="203">
                  <c:v>5</c:v>
                </c:pt>
                <c:pt idx="204">
                  <c:v>5</c:v>
                </c:pt>
                <c:pt idx="205">
                  <c:v>5</c:v>
                </c:pt>
                <c:pt idx="206">
                  <c:v>5</c:v>
                </c:pt>
                <c:pt idx="207">
                  <c:v>5</c:v>
                </c:pt>
                <c:pt idx="208">
                  <c:v>5</c:v>
                </c:pt>
                <c:pt idx="209">
                  <c:v>5</c:v>
                </c:pt>
                <c:pt idx="210">
                  <c:v>5</c:v>
                </c:pt>
                <c:pt idx="211">
                  <c:v>5</c:v>
                </c:pt>
                <c:pt idx="212">
                  <c:v>5</c:v>
                </c:pt>
                <c:pt idx="213">
                  <c:v>5</c:v>
                </c:pt>
                <c:pt idx="214">
                  <c:v>5</c:v>
                </c:pt>
                <c:pt idx="215">
                  <c:v>5</c:v>
                </c:pt>
                <c:pt idx="216">
                  <c:v>5</c:v>
                </c:pt>
                <c:pt idx="217">
                  <c:v>5</c:v>
                </c:pt>
                <c:pt idx="218">
                  <c:v>5</c:v>
                </c:pt>
                <c:pt idx="219">
                  <c:v>5</c:v>
                </c:pt>
                <c:pt idx="220">
                  <c:v>5</c:v>
                </c:pt>
                <c:pt idx="221">
                  <c:v>5</c:v>
                </c:pt>
                <c:pt idx="222">
                  <c:v>5</c:v>
                </c:pt>
                <c:pt idx="223">
                  <c:v>5</c:v>
                </c:pt>
                <c:pt idx="224">
                  <c:v>5</c:v>
                </c:pt>
                <c:pt idx="225">
                  <c:v>5</c:v>
                </c:pt>
                <c:pt idx="226">
                  <c:v>5</c:v>
                </c:pt>
                <c:pt idx="227">
                  <c:v>5</c:v>
                </c:pt>
                <c:pt idx="228">
                  <c:v>5</c:v>
                </c:pt>
                <c:pt idx="229">
                  <c:v>5</c:v>
                </c:pt>
                <c:pt idx="230">
                  <c:v>5</c:v>
                </c:pt>
                <c:pt idx="231">
                  <c:v>5</c:v>
                </c:pt>
                <c:pt idx="232">
                  <c:v>5</c:v>
                </c:pt>
                <c:pt idx="233">
                  <c:v>5</c:v>
                </c:pt>
                <c:pt idx="234">
                  <c:v>5</c:v>
                </c:pt>
                <c:pt idx="235">
                  <c:v>5</c:v>
                </c:pt>
                <c:pt idx="236">
                  <c:v>5</c:v>
                </c:pt>
                <c:pt idx="237">
                  <c:v>5</c:v>
                </c:pt>
                <c:pt idx="238">
                  <c:v>5</c:v>
                </c:pt>
                <c:pt idx="239">
                  <c:v>5</c:v>
                </c:pt>
                <c:pt idx="240">
                  <c:v>5</c:v>
                </c:pt>
                <c:pt idx="241">
                  <c:v>5</c:v>
                </c:pt>
                <c:pt idx="242">
                  <c:v>5</c:v>
                </c:pt>
                <c:pt idx="243">
                  <c:v>5</c:v>
                </c:pt>
                <c:pt idx="244">
                  <c:v>5</c:v>
                </c:pt>
                <c:pt idx="245">
                  <c:v>5</c:v>
                </c:pt>
                <c:pt idx="246">
                  <c:v>5</c:v>
                </c:pt>
                <c:pt idx="247">
                  <c:v>5</c:v>
                </c:pt>
                <c:pt idx="248">
                  <c:v>5</c:v>
                </c:pt>
                <c:pt idx="249">
                  <c:v>5</c:v>
                </c:pt>
                <c:pt idx="250">
                  <c:v>5</c:v>
                </c:pt>
                <c:pt idx="251">
                  <c:v>5</c:v>
                </c:pt>
                <c:pt idx="252">
                  <c:v>5</c:v>
                </c:pt>
                <c:pt idx="253">
                  <c:v>5</c:v>
                </c:pt>
                <c:pt idx="254">
                  <c:v>5</c:v>
                </c:pt>
                <c:pt idx="255">
                  <c:v>5</c:v>
                </c:pt>
                <c:pt idx="256">
                  <c:v>5</c:v>
                </c:pt>
                <c:pt idx="257">
                  <c:v>5</c:v>
                </c:pt>
                <c:pt idx="258">
                  <c:v>5</c:v>
                </c:pt>
                <c:pt idx="259">
                  <c:v>5</c:v>
                </c:pt>
                <c:pt idx="260">
                  <c:v>5</c:v>
                </c:pt>
                <c:pt idx="261">
                  <c:v>5</c:v>
                </c:pt>
                <c:pt idx="262">
                  <c:v>5</c:v>
                </c:pt>
                <c:pt idx="263">
                  <c:v>5</c:v>
                </c:pt>
                <c:pt idx="264">
                  <c:v>5</c:v>
                </c:pt>
                <c:pt idx="265">
                  <c:v>5</c:v>
                </c:pt>
                <c:pt idx="266">
                  <c:v>5</c:v>
                </c:pt>
                <c:pt idx="267">
                  <c:v>5</c:v>
                </c:pt>
                <c:pt idx="268">
                  <c:v>5</c:v>
                </c:pt>
                <c:pt idx="269">
                  <c:v>5</c:v>
                </c:pt>
                <c:pt idx="270">
                  <c:v>5</c:v>
                </c:pt>
                <c:pt idx="271">
                  <c:v>5</c:v>
                </c:pt>
                <c:pt idx="272">
                  <c:v>5</c:v>
                </c:pt>
                <c:pt idx="273">
                  <c:v>5</c:v>
                </c:pt>
                <c:pt idx="274">
                  <c:v>5</c:v>
                </c:pt>
                <c:pt idx="275">
                  <c:v>5</c:v>
                </c:pt>
                <c:pt idx="276">
                  <c:v>5</c:v>
                </c:pt>
                <c:pt idx="277">
                  <c:v>5</c:v>
                </c:pt>
                <c:pt idx="278">
                  <c:v>5</c:v>
                </c:pt>
                <c:pt idx="279">
                  <c:v>5</c:v>
                </c:pt>
                <c:pt idx="280">
                  <c:v>5</c:v>
                </c:pt>
                <c:pt idx="281">
                  <c:v>5</c:v>
                </c:pt>
                <c:pt idx="282">
                  <c:v>5</c:v>
                </c:pt>
                <c:pt idx="283">
                  <c:v>5</c:v>
                </c:pt>
                <c:pt idx="284">
                  <c:v>5</c:v>
                </c:pt>
                <c:pt idx="285">
                  <c:v>5</c:v>
                </c:pt>
                <c:pt idx="286">
                  <c:v>5</c:v>
                </c:pt>
                <c:pt idx="287">
                  <c:v>5</c:v>
                </c:pt>
                <c:pt idx="288">
                  <c:v>5</c:v>
                </c:pt>
                <c:pt idx="289">
                  <c:v>5</c:v>
                </c:pt>
                <c:pt idx="290">
                  <c:v>5</c:v>
                </c:pt>
                <c:pt idx="291">
                  <c:v>5</c:v>
                </c:pt>
                <c:pt idx="292">
                  <c:v>5</c:v>
                </c:pt>
                <c:pt idx="293">
                  <c:v>5</c:v>
                </c:pt>
                <c:pt idx="294">
                  <c:v>5</c:v>
                </c:pt>
                <c:pt idx="295">
                  <c:v>5</c:v>
                </c:pt>
                <c:pt idx="296">
                  <c:v>5</c:v>
                </c:pt>
                <c:pt idx="297">
                  <c:v>5</c:v>
                </c:pt>
                <c:pt idx="298">
                  <c:v>5</c:v>
                </c:pt>
                <c:pt idx="299">
                  <c:v>5</c:v>
                </c:pt>
                <c:pt idx="300">
                  <c:v>5</c:v>
                </c:pt>
                <c:pt idx="301">
                  <c:v>5</c:v>
                </c:pt>
                <c:pt idx="302">
                  <c:v>5</c:v>
                </c:pt>
                <c:pt idx="303">
                  <c:v>5</c:v>
                </c:pt>
                <c:pt idx="304">
                  <c:v>5</c:v>
                </c:pt>
                <c:pt idx="305">
                  <c:v>5</c:v>
                </c:pt>
                <c:pt idx="306">
                  <c:v>5</c:v>
                </c:pt>
                <c:pt idx="307">
                  <c:v>5</c:v>
                </c:pt>
                <c:pt idx="308">
                  <c:v>5</c:v>
                </c:pt>
                <c:pt idx="309">
                  <c:v>5</c:v>
                </c:pt>
                <c:pt idx="310">
                  <c:v>5</c:v>
                </c:pt>
                <c:pt idx="311">
                  <c:v>5</c:v>
                </c:pt>
                <c:pt idx="312">
                  <c:v>5</c:v>
                </c:pt>
                <c:pt idx="313">
                  <c:v>5</c:v>
                </c:pt>
                <c:pt idx="314">
                  <c:v>5</c:v>
                </c:pt>
                <c:pt idx="315">
                  <c:v>5</c:v>
                </c:pt>
                <c:pt idx="316">
                  <c:v>5</c:v>
                </c:pt>
                <c:pt idx="317">
                  <c:v>5</c:v>
                </c:pt>
                <c:pt idx="318">
                  <c:v>5</c:v>
                </c:pt>
                <c:pt idx="319">
                  <c:v>5</c:v>
                </c:pt>
                <c:pt idx="320">
                  <c:v>5</c:v>
                </c:pt>
                <c:pt idx="321">
                  <c:v>5</c:v>
                </c:pt>
                <c:pt idx="322">
                  <c:v>5</c:v>
                </c:pt>
                <c:pt idx="323">
                  <c:v>5</c:v>
                </c:pt>
                <c:pt idx="324">
                  <c:v>5</c:v>
                </c:pt>
                <c:pt idx="325">
                  <c:v>5</c:v>
                </c:pt>
                <c:pt idx="326">
                  <c:v>5</c:v>
                </c:pt>
                <c:pt idx="327">
                  <c:v>5</c:v>
                </c:pt>
                <c:pt idx="328">
                  <c:v>5</c:v>
                </c:pt>
                <c:pt idx="329">
                  <c:v>5</c:v>
                </c:pt>
                <c:pt idx="330">
                  <c:v>5</c:v>
                </c:pt>
                <c:pt idx="331">
                  <c:v>5</c:v>
                </c:pt>
                <c:pt idx="332">
                  <c:v>5</c:v>
                </c:pt>
                <c:pt idx="333">
                  <c:v>5</c:v>
                </c:pt>
                <c:pt idx="334">
                  <c:v>5</c:v>
                </c:pt>
                <c:pt idx="335">
                  <c:v>5</c:v>
                </c:pt>
                <c:pt idx="336">
                  <c:v>5</c:v>
                </c:pt>
                <c:pt idx="337">
                  <c:v>5</c:v>
                </c:pt>
                <c:pt idx="338">
                  <c:v>5</c:v>
                </c:pt>
                <c:pt idx="339">
                  <c:v>5</c:v>
                </c:pt>
                <c:pt idx="340">
                  <c:v>5</c:v>
                </c:pt>
                <c:pt idx="341">
                  <c:v>5</c:v>
                </c:pt>
                <c:pt idx="342">
                  <c:v>5</c:v>
                </c:pt>
                <c:pt idx="343">
                  <c:v>5</c:v>
                </c:pt>
                <c:pt idx="344">
                  <c:v>5</c:v>
                </c:pt>
                <c:pt idx="345">
                  <c:v>5</c:v>
                </c:pt>
                <c:pt idx="346">
                  <c:v>5</c:v>
                </c:pt>
                <c:pt idx="347">
                  <c:v>5</c:v>
                </c:pt>
                <c:pt idx="348">
                  <c:v>5</c:v>
                </c:pt>
                <c:pt idx="349">
                  <c:v>5</c:v>
                </c:pt>
                <c:pt idx="350">
                  <c:v>5</c:v>
                </c:pt>
                <c:pt idx="351">
                  <c:v>5</c:v>
                </c:pt>
                <c:pt idx="352">
                  <c:v>5</c:v>
                </c:pt>
                <c:pt idx="353">
                  <c:v>5</c:v>
                </c:pt>
                <c:pt idx="354">
                  <c:v>5</c:v>
                </c:pt>
                <c:pt idx="355">
                  <c:v>5</c:v>
                </c:pt>
                <c:pt idx="356">
                  <c:v>5</c:v>
                </c:pt>
                <c:pt idx="357">
                  <c:v>5</c:v>
                </c:pt>
                <c:pt idx="358">
                  <c:v>5</c:v>
                </c:pt>
                <c:pt idx="359">
                  <c:v>5</c:v>
                </c:pt>
                <c:pt idx="360">
                  <c:v>5</c:v>
                </c:pt>
                <c:pt idx="361">
                  <c:v>5</c:v>
                </c:pt>
                <c:pt idx="362">
                  <c:v>5</c:v>
                </c:pt>
                <c:pt idx="363">
                  <c:v>5</c:v>
                </c:pt>
                <c:pt idx="364">
                  <c:v>5</c:v>
                </c:pt>
                <c:pt idx="365">
                  <c:v>5</c:v>
                </c:pt>
                <c:pt idx="366">
                  <c:v>5</c:v>
                </c:pt>
                <c:pt idx="367">
                  <c:v>5</c:v>
                </c:pt>
                <c:pt idx="368">
                  <c:v>5</c:v>
                </c:pt>
                <c:pt idx="369">
                  <c:v>5</c:v>
                </c:pt>
                <c:pt idx="370">
                  <c:v>5</c:v>
                </c:pt>
                <c:pt idx="371">
                  <c:v>5</c:v>
                </c:pt>
                <c:pt idx="372">
                  <c:v>5</c:v>
                </c:pt>
                <c:pt idx="373">
                  <c:v>5</c:v>
                </c:pt>
                <c:pt idx="374">
                  <c:v>5</c:v>
                </c:pt>
                <c:pt idx="375">
                  <c:v>5</c:v>
                </c:pt>
                <c:pt idx="376">
                  <c:v>5</c:v>
                </c:pt>
                <c:pt idx="377">
                  <c:v>5</c:v>
                </c:pt>
                <c:pt idx="378">
                  <c:v>5</c:v>
                </c:pt>
                <c:pt idx="379">
                  <c:v>5</c:v>
                </c:pt>
                <c:pt idx="380">
                  <c:v>5</c:v>
                </c:pt>
                <c:pt idx="381">
                  <c:v>5</c:v>
                </c:pt>
                <c:pt idx="382">
                  <c:v>5</c:v>
                </c:pt>
                <c:pt idx="383">
                  <c:v>5</c:v>
                </c:pt>
                <c:pt idx="384">
                  <c:v>5</c:v>
                </c:pt>
                <c:pt idx="385">
                  <c:v>5</c:v>
                </c:pt>
                <c:pt idx="386">
                  <c:v>5</c:v>
                </c:pt>
                <c:pt idx="387">
                  <c:v>5</c:v>
                </c:pt>
                <c:pt idx="388">
                  <c:v>5</c:v>
                </c:pt>
                <c:pt idx="389">
                  <c:v>5</c:v>
                </c:pt>
                <c:pt idx="390">
                  <c:v>5</c:v>
                </c:pt>
                <c:pt idx="391">
                  <c:v>5</c:v>
                </c:pt>
                <c:pt idx="392">
                  <c:v>5</c:v>
                </c:pt>
                <c:pt idx="393">
                  <c:v>5</c:v>
                </c:pt>
                <c:pt idx="394">
                  <c:v>5</c:v>
                </c:pt>
                <c:pt idx="395">
                  <c:v>5</c:v>
                </c:pt>
                <c:pt idx="396">
                  <c:v>5</c:v>
                </c:pt>
                <c:pt idx="397">
                  <c:v>5</c:v>
                </c:pt>
                <c:pt idx="398">
                  <c:v>5</c:v>
                </c:pt>
                <c:pt idx="399">
                  <c:v>5</c:v>
                </c:pt>
                <c:pt idx="400">
                  <c:v>5</c:v>
                </c:pt>
                <c:pt idx="401">
                  <c:v>5</c:v>
                </c:pt>
                <c:pt idx="402">
                  <c:v>5</c:v>
                </c:pt>
                <c:pt idx="403">
                  <c:v>5</c:v>
                </c:pt>
                <c:pt idx="404">
                  <c:v>5</c:v>
                </c:pt>
                <c:pt idx="405">
                  <c:v>5</c:v>
                </c:pt>
                <c:pt idx="406">
                  <c:v>5</c:v>
                </c:pt>
                <c:pt idx="407">
                  <c:v>5</c:v>
                </c:pt>
                <c:pt idx="408">
                  <c:v>5</c:v>
                </c:pt>
                <c:pt idx="409">
                  <c:v>5</c:v>
                </c:pt>
                <c:pt idx="410">
                  <c:v>5</c:v>
                </c:pt>
                <c:pt idx="411">
                  <c:v>5</c:v>
                </c:pt>
                <c:pt idx="412">
                  <c:v>5</c:v>
                </c:pt>
                <c:pt idx="413">
                  <c:v>5</c:v>
                </c:pt>
                <c:pt idx="414">
                  <c:v>5</c:v>
                </c:pt>
                <c:pt idx="415">
                  <c:v>5</c:v>
                </c:pt>
                <c:pt idx="416">
                  <c:v>5</c:v>
                </c:pt>
                <c:pt idx="417">
                  <c:v>5</c:v>
                </c:pt>
                <c:pt idx="418">
                  <c:v>5</c:v>
                </c:pt>
                <c:pt idx="419">
                  <c:v>5</c:v>
                </c:pt>
                <c:pt idx="420">
                  <c:v>5</c:v>
                </c:pt>
                <c:pt idx="421">
                  <c:v>5</c:v>
                </c:pt>
                <c:pt idx="422">
                  <c:v>5</c:v>
                </c:pt>
                <c:pt idx="423">
                  <c:v>5</c:v>
                </c:pt>
                <c:pt idx="424">
                  <c:v>5</c:v>
                </c:pt>
                <c:pt idx="425">
                  <c:v>5</c:v>
                </c:pt>
                <c:pt idx="426">
                  <c:v>5</c:v>
                </c:pt>
                <c:pt idx="427">
                  <c:v>5</c:v>
                </c:pt>
                <c:pt idx="428">
                  <c:v>5</c:v>
                </c:pt>
                <c:pt idx="429">
                  <c:v>5</c:v>
                </c:pt>
                <c:pt idx="430">
                  <c:v>5</c:v>
                </c:pt>
                <c:pt idx="431">
                  <c:v>5</c:v>
                </c:pt>
                <c:pt idx="432">
                  <c:v>5</c:v>
                </c:pt>
                <c:pt idx="433">
                  <c:v>5</c:v>
                </c:pt>
                <c:pt idx="434">
                  <c:v>5</c:v>
                </c:pt>
                <c:pt idx="435">
                  <c:v>5</c:v>
                </c:pt>
                <c:pt idx="436">
                  <c:v>5</c:v>
                </c:pt>
                <c:pt idx="437">
                  <c:v>5</c:v>
                </c:pt>
                <c:pt idx="438">
                  <c:v>5</c:v>
                </c:pt>
                <c:pt idx="439">
                  <c:v>5</c:v>
                </c:pt>
                <c:pt idx="440">
                  <c:v>5</c:v>
                </c:pt>
                <c:pt idx="441">
                  <c:v>5</c:v>
                </c:pt>
                <c:pt idx="442">
                  <c:v>5</c:v>
                </c:pt>
                <c:pt idx="443">
                  <c:v>5</c:v>
                </c:pt>
                <c:pt idx="444">
                  <c:v>5</c:v>
                </c:pt>
                <c:pt idx="445">
                  <c:v>5</c:v>
                </c:pt>
                <c:pt idx="446">
                  <c:v>5</c:v>
                </c:pt>
                <c:pt idx="447">
                  <c:v>5</c:v>
                </c:pt>
                <c:pt idx="448">
                  <c:v>5</c:v>
                </c:pt>
                <c:pt idx="449">
                  <c:v>5</c:v>
                </c:pt>
                <c:pt idx="450">
                  <c:v>5</c:v>
                </c:pt>
                <c:pt idx="451">
                  <c:v>5</c:v>
                </c:pt>
                <c:pt idx="452">
                  <c:v>5</c:v>
                </c:pt>
                <c:pt idx="453">
                  <c:v>5</c:v>
                </c:pt>
                <c:pt idx="454">
                  <c:v>5</c:v>
                </c:pt>
                <c:pt idx="455">
                  <c:v>5</c:v>
                </c:pt>
                <c:pt idx="456">
                  <c:v>5</c:v>
                </c:pt>
                <c:pt idx="457">
                  <c:v>5</c:v>
                </c:pt>
                <c:pt idx="458">
                  <c:v>5</c:v>
                </c:pt>
                <c:pt idx="459">
                  <c:v>5</c:v>
                </c:pt>
                <c:pt idx="460">
                  <c:v>5</c:v>
                </c:pt>
                <c:pt idx="461">
                  <c:v>5</c:v>
                </c:pt>
                <c:pt idx="462">
                  <c:v>5</c:v>
                </c:pt>
                <c:pt idx="463">
                  <c:v>5</c:v>
                </c:pt>
                <c:pt idx="464">
                  <c:v>5</c:v>
                </c:pt>
                <c:pt idx="465">
                  <c:v>5</c:v>
                </c:pt>
                <c:pt idx="466">
                  <c:v>5</c:v>
                </c:pt>
                <c:pt idx="467">
                  <c:v>5</c:v>
                </c:pt>
                <c:pt idx="468">
                  <c:v>5</c:v>
                </c:pt>
                <c:pt idx="469">
                  <c:v>5</c:v>
                </c:pt>
                <c:pt idx="470">
                  <c:v>5</c:v>
                </c:pt>
                <c:pt idx="471">
                  <c:v>5</c:v>
                </c:pt>
                <c:pt idx="472">
                  <c:v>5</c:v>
                </c:pt>
                <c:pt idx="473">
                  <c:v>5</c:v>
                </c:pt>
                <c:pt idx="474">
                  <c:v>5</c:v>
                </c:pt>
                <c:pt idx="475">
                  <c:v>5</c:v>
                </c:pt>
                <c:pt idx="476">
                  <c:v>5</c:v>
                </c:pt>
                <c:pt idx="477">
                  <c:v>5</c:v>
                </c:pt>
                <c:pt idx="478">
                  <c:v>5</c:v>
                </c:pt>
                <c:pt idx="479">
                  <c:v>5</c:v>
                </c:pt>
                <c:pt idx="480">
                  <c:v>5</c:v>
                </c:pt>
                <c:pt idx="481">
                  <c:v>5</c:v>
                </c:pt>
                <c:pt idx="482">
                  <c:v>5</c:v>
                </c:pt>
                <c:pt idx="483">
                  <c:v>5</c:v>
                </c:pt>
                <c:pt idx="484">
                  <c:v>5</c:v>
                </c:pt>
                <c:pt idx="485">
                  <c:v>5</c:v>
                </c:pt>
                <c:pt idx="486">
                  <c:v>5</c:v>
                </c:pt>
                <c:pt idx="487">
                  <c:v>5</c:v>
                </c:pt>
                <c:pt idx="488">
                  <c:v>5</c:v>
                </c:pt>
                <c:pt idx="489">
                  <c:v>5</c:v>
                </c:pt>
                <c:pt idx="490">
                  <c:v>5</c:v>
                </c:pt>
                <c:pt idx="491">
                  <c:v>5</c:v>
                </c:pt>
                <c:pt idx="492">
                  <c:v>5</c:v>
                </c:pt>
                <c:pt idx="493">
                  <c:v>5</c:v>
                </c:pt>
                <c:pt idx="494">
                  <c:v>5</c:v>
                </c:pt>
                <c:pt idx="495">
                  <c:v>5</c:v>
                </c:pt>
                <c:pt idx="496">
                  <c:v>5</c:v>
                </c:pt>
                <c:pt idx="497">
                  <c:v>5</c:v>
                </c:pt>
                <c:pt idx="498">
                  <c:v>5</c:v>
                </c:pt>
                <c:pt idx="499">
                  <c:v>5</c:v>
                </c:pt>
                <c:pt idx="500">
                  <c:v>5</c:v>
                </c:pt>
                <c:pt idx="501">
                  <c:v>5</c:v>
                </c:pt>
                <c:pt idx="502">
                  <c:v>5</c:v>
                </c:pt>
                <c:pt idx="503">
                  <c:v>5</c:v>
                </c:pt>
                <c:pt idx="504">
                  <c:v>5</c:v>
                </c:pt>
                <c:pt idx="505">
                  <c:v>5</c:v>
                </c:pt>
                <c:pt idx="506">
                  <c:v>5</c:v>
                </c:pt>
                <c:pt idx="507">
                  <c:v>5</c:v>
                </c:pt>
                <c:pt idx="508">
                  <c:v>5</c:v>
                </c:pt>
                <c:pt idx="509">
                  <c:v>5</c:v>
                </c:pt>
                <c:pt idx="510">
                  <c:v>5</c:v>
                </c:pt>
                <c:pt idx="511">
                  <c:v>5</c:v>
                </c:pt>
                <c:pt idx="512">
                  <c:v>5</c:v>
                </c:pt>
                <c:pt idx="513">
                  <c:v>5</c:v>
                </c:pt>
                <c:pt idx="514">
                  <c:v>5</c:v>
                </c:pt>
                <c:pt idx="515">
                  <c:v>5</c:v>
                </c:pt>
                <c:pt idx="516">
                  <c:v>5</c:v>
                </c:pt>
                <c:pt idx="517">
                  <c:v>5</c:v>
                </c:pt>
                <c:pt idx="518">
                  <c:v>5</c:v>
                </c:pt>
                <c:pt idx="519">
                  <c:v>5</c:v>
                </c:pt>
                <c:pt idx="520">
                  <c:v>5</c:v>
                </c:pt>
                <c:pt idx="521">
                  <c:v>5</c:v>
                </c:pt>
                <c:pt idx="522">
                  <c:v>5</c:v>
                </c:pt>
                <c:pt idx="523">
                  <c:v>5</c:v>
                </c:pt>
                <c:pt idx="524">
                  <c:v>5</c:v>
                </c:pt>
                <c:pt idx="525">
                  <c:v>5</c:v>
                </c:pt>
                <c:pt idx="526">
                  <c:v>5</c:v>
                </c:pt>
                <c:pt idx="527">
                  <c:v>5</c:v>
                </c:pt>
                <c:pt idx="528">
                  <c:v>5</c:v>
                </c:pt>
                <c:pt idx="529">
                  <c:v>5</c:v>
                </c:pt>
                <c:pt idx="530">
                  <c:v>5</c:v>
                </c:pt>
                <c:pt idx="531">
                  <c:v>5</c:v>
                </c:pt>
                <c:pt idx="532">
                  <c:v>5</c:v>
                </c:pt>
                <c:pt idx="533">
                  <c:v>5</c:v>
                </c:pt>
                <c:pt idx="534">
                  <c:v>5</c:v>
                </c:pt>
                <c:pt idx="535">
                  <c:v>5</c:v>
                </c:pt>
                <c:pt idx="536">
                  <c:v>5</c:v>
                </c:pt>
                <c:pt idx="537">
                  <c:v>5</c:v>
                </c:pt>
                <c:pt idx="538">
                  <c:v>6</c:v>
                </c:pt>
                <c:pt idx="539">
                  <c:v>6</c:v>
                </c:pt>
                <c:pt idx="540">
                  <c:v>6</c:v>
                </c:pt>
                <c:pt idx="541">
                  <c:v>6</c:v>
                </c:pt>
                <c:pt idx="542">
                  <c:v>6</c:v>
                </c:pt>
                <c:pt idx="543">
                  <c:v>6</c:v>
                </c:pt>
                <c:pt idx="544">
                  <c:v>6</c:v>
                </c:pt>
                <c:pt idx="545">
                  <c:v>6</c:v>
                </c:pt>
                <c:pt idx="546">
                  <c:v>6</c:v>
                </c:pt>
                <c:pt idx="547">
                  <c:v>6</c:v>
                </c:pt>
                <c:pt idx="548">
                  <c:v>6</c:v>
                </c:pt>
                <c:pt idx="549">
                  <c:v>6</c:v>
                </c:pt>
                <c:pt idx="550">
                  <c:v>6</c:v>
                </c:pt>
                <c:pt idx="551">
                  <c:v>6</c:v>
                </c:pt>
                <c:pt idx="552">
                  <c:v>6</c:v>
                </c:pt>
                <c:pt idx="553">
                  <c:v>6</c:v>
                </c:pt>
                <c:pt idx="554">
                  <c:v>6</c:v>
                </c:pt>
                <c:pt idx="555">
                  <c:v>6</c:v>
                </c:pt>
                <c:pt idx="556">
                  <c:v>6</c:v>
                </c:pt>
                <c:pt idx="557">
                  <c:v>6</c:v>
                </c:pt>
                <c:pt idx="558">
                  <c:v>6</c:v>
                </c:pt>
                <c:pt idx="559">
                  <c:v>6</c:v>
                </c:pt>
                <c:pt idx="560">
                  <c:v>6</c:v>
                </c:pt>
                <c:pt idx="561">
                  <c:v>6</c:v>
                </c:pt>
                <c:pt idx="562">
                  <c:v>6</c:v>
                </c:pt>
                <c:pt idx="563">
                  <c:v>6</c:v>
                </c:pt>
                <c:pt idx="564">
                  <c:v>6</c:v>
                </c:pt>
                <c:pt idx="565">
                  <c:v>6</c:v>
                </c:pt>
                <c:pt idx="566">
                  <c:v>6</c:v>
                </c:pt>
                <c:pt idx="567">
                  <c:v>6</c:v>
                </c:pt>
                <c:pt idx="568">
                  <c:v>6</c:v>
                </c:pt>
                <c:pt idx="569">
                  <c:v>6</c:v>
                </c:pt>
                <c:pt idx="570">
                  <c:v>6</c:v>
                </c:pt>
                <c:pt idx="571">
                  <c:v>6</c:v>
                </c:pt>
                <c:pt idx="572">
                  <c:v>6</c:v>
                </c:pt>
                <c:pt idx="573">
                  <c:v>6</c:v>
                </c:pt>
                <c:pt idx="574">
                  <c:v>6</c:v>
                </c:pt>
                <c:pt idx="575">
                  <c:v>6</c:v>
                </c:pt>
                <c:pt idx="576">
                  <c:v>6</c:v>
                </c:pt>
                <c:pt idx="577">
                  <c:v>6</c:v>
                </c:pt>
                <c:pt idx="578">
                  <c:v>6</c:v>
                </c:pt>
                <c:pt idx="579">
                  <c:v>6</c:v>
                </c:pt>
                <c:pt idx="580">
                  <c:v>6</c:v>
                </c:pt>
                <c:pt idx="581">
                  <c:v>6</c:v>
                </c:pt>
                <c:pt idx="582">
                  <c:v>6</c:v>
                </c:pt>
                <c:pt idx="583">
                  <c:v>6</c:v>
                </c:pt>
                <c:pt idx="584">
                  <c:v>6</c:v>
                </c:pt>
                <c:pt idx="585">
                  <c:v>6</c:v>
                </c:pt>
                <c:pt idx="586">
                  <c:v>6</c:v>
                </c:pt>
                <c:pt idx="587">
                  <c:v>6</c:v>
                </c:pt>
                <c:pt idx="588">
                  <c:v>6</c:v>
                </c:pt>
                <c:pt idx="589">
                  <c:v>6</c:v>
                </c:pt>
                <c:pt idx="590">
                  <c:v>6</c:v>
                </c:pt>
                <c:pt idx="591">
                  <c:v>6</c:v>
                </c:pt>
                <c:pt idx="592">
                  <c:v>6</c:v>
                </c:pt>
                <c:pt idx="593">
                  <c:v>6</c:v>
                </c:pt>
                <c:pt idx="594">
                  <c:v>6</c:v>
                </c:pt>
                <c:pt idx="595">
                  <c:v>6</c:v>
                </c:pt>
                <c:pt idx="596">
                  <c:v>6</c:v>
                </c:pt>
                <c:pt idx="597">
                  <c:v>6</c:v>
                </c:pt>
                <c:pt idx="598">
                  <c:v>6</c:v>
                </c:pt>
                <c:pt idx="599">
                  <c:v>6</c:v>
                </c:pt>
                <c:pt idx="600">
                  <c:v>6</c:v>
                </c:pt>
                <c:pt idx="601">
                  <c:v>6</c:v>
                </c:pt>
                <c:pt idx="602">
                  <c:v>6</c:v>
                </c:pt>
                <c:pt idx="603">
                  <c:v>6</c:v>
                </c:pt>
                <c:pt idx="604">
                  <c:v>6</c:v>
                </c:pt>
                <c:pt idx="605">
                  <c:v>6</c:v>
                </c:pt>
                <c:pt idx="606">
                  <c:v>6</c:v>
                </c:pt>
                <c:pt idx="607">
                  <c:v>6</c:v>
                </c:pt>
                <c:pt idx="608">
                  <c:v>6</c:v>
                </c:pt>
                <c:pt idx="609">
                  <c:v>6</c:v>
                </c:pt>
                <c:pt idx="610">
                  <c:v>6</c:v>
                </c:pt>
                <c:pt idx="611">
                  <c:v>6</c:v>
                </c:pt>
                <c:pt idx="612">
                  <c:v>6</c:v>
                </c:pt>
                <c:pt idx="613">
                  <c:v>6</c:v>
                </c:pt>
                <c:pt idx="614">
                  <c:v>6</c:v>
                </c:pt>
                <c:pt idx="615">
                  <c:v>6</c:v>
                </c:pt>
                <c:pt idx="616">
                  <c:v>6</c:v>
                </c:pt>
                <c:pt idx="617">
                  <c:v>6</c:v>
                </c:pt>
                <c:pt idx="618">
                  <c:v>6</c:v>
                </c:pt>
                <c:pt idx="619">
                  <c:v>6</c:v>
                </c:pt>
                <c:pt idx="620">
                  <c:v>6</c:v>
                </c:pt>
                <c:pt idx="621">
                  <c:v>6</c:v>
                </c:pt>
                <c:pt idx="622">
                  <c:v>6</c:v>
                </c:pt>
                <c:pt idx="623">
                  <c:v>6</c:v>
                </c:pt>
                <c:pt idx="624">
                  <c:v>6</c:v>
                </c:pt>
                <c:pt idx="625">
                  <c:v>6</c:v>
                </c:pt>
                <c:pt idx="626">
                  <c:v>6</c:v>
                </c:pt>
                <c:pt idx="627">
                  <c:v>6</c:v>
                </c:pt>
                <c:pt idx="628">
                  <c:v>6</c:v>
                </c:pt>
                <c:pt idx="629">
                  <c:v>6</c:v>
                </c:pt>
                <c:pt idx="630">
                  <c:v>6</c:v>
                </c:pt>
                <c:pt idx="631">
                  <c:v>6</c:v>
                </c:pt>
                <c:pt idx="632">
                  <c:v>6</c:v>
                </c:pt>
                <c:pt idx="633">
                  <c:v>6</c:v>
                </c:pt>
                <c:pt idx="634">
                  <c:v>6</c:v>
                </c:pt>
                <c:pt idx="635">
                  <c:v>6</c:v>
                </c:pt>
                <c:pt idx="636">
                  <c:v>6</c:v>
                </c:pt>
                <c:pt idx="637">
                  <c:v>6</c:v>
                </c:pt>
                <c:pt idx="638">
                  <c:v>6</c:v>
                </c:pt>
                <c:pt idx="639">
                  <c:v>6</c:v>
                </c:pt>
                <c:pt idx="640">
                  <c:v>6</c:v>
                </c:pt>
                <c:pt idx="641">
                  <c:v>6</c:v>
                </c:pt>
                <c:pt idx="642">
                  <c:v>6</c:v>
                </c:pt>
                <c:pt idx="643">
                  <c:v>6</c:v>
                </c:pt>
                <c:pt idx="644">
                  <c:v>6</c:v>
                </c:pt>
                <c:pt idx="645">
                  <c:v>6</c:v>
                </c:pt>
                <c:pt idx="646">
                  <c:v>6</c:v>
                </c:pt>
                <c:pt idx="647">
                  <c:v>6</c:v>
                </c:pt>
                <c:pt idx="648">
                  <c:v>6</c:v>
                </c:pt>
                <c:pt idx="649">
                  <c:v>6</c:v>
                </c:pt>
                <c:pt idx="650">
                  <c:v>6</c:v>
                </c:pt>
                <c:pt idx="651">
                  <c:v>6</c:v>
                </c:pt>
                <c:pt idx="652">
                  <c:v>6</c:v>
                </c:pt>
                <c:pt idx="653">
                  <c:v>6</c:v>
                </c:pt>
                <c:pt idx="654">
                  <c:v>6</c:v>
                </c:pt>
                <c:pt idx="655">
                  <c:v>6</c:v>
                </c:pt>
                <c:pt idx="656">
                  <c:v>6</c:v>
                </c:pt>
                <c:pt idx="657">
                  <c:v>6</c:v>
                </c:pt>
                <c:pt idx="658">
                  <c:v>6</c:v>
                </c:pt>
                <c:pt idx="659">
                  <c:v>6</c:v>
                </c:pt>
                <c:pt idx="660">
                  <c:v>6</c:v>
                </c:pt>
                <c:pt idx="661">
                  <c:v>6</c:v>
                </c:pt>
                <c:pt idx="662">
                  <c:v>6</c:v>
                </c:pt>
                <c:pt idx="663">
                  <c:v>6</c:v>
                </c:pt>
                <c:pt idx="664">
                  <c:v>6</c:v>
                </c:pt>
                <c:pt idx="665">
                  <c:v>6</c:v>
                </c:pt>
                <c:pt idx="666">
                  <c:v>6</c:v>
                </c:pt>
                <c:pt idx="667">
                  <c:v>6</c:v>
                </c:pt>
                <c:pt idx="668">
                  <c:v>6</c:v>
                </c:pt>
                <c:pt idx="669">
                  <c:v>6</c:v>
                </c:pt>
                <c:pt idx="670">
                  <c:v>6</c:v>
                </c:pt>
                <c:pt idx="671">
                  <c:v>6</c:v>
                </c:pt>
                <c:pt idx="672">
                  <c:v>6</c:v>
                </c:pt>
                <c:pt idx="673">
                  <c:v>6</c:v>
                </c:pt>
                <c:pt idx="674">
                  <c:v>6</c:v>
                </c:pt>
                <c:pt idx="675">
                  <c:v>6</c:v>
                </c:pt>
                <c:pt idx="676">
                  <c:v>6</c:v>
                </c:pt>
                <c:pt idx="677">
                  <c:v>6</c:v>
                </c:pt>
                <c:pt idx="678">
                  <c:v>6</c:v>
                </c:pt>
                <c:pt idx="679">
                  <c:v>6</c:v>
                </c:pt>
                <c:pt idx="680">
                  <c:v>6</c:v>
                </c:pt>
                <c:pt idx="681">
                  <c:v>6</c:v>
                </c:pt>
                <c:pt idx="682">
                  <c:v>6</c:v>
                </c:pt>
                <c:pt idx="683">
                  <c:v>6</c:v>
                </c:pt>
                <c:pt idx="684">
                  <c:v>6</c:v>
                </c:pt>
                <c:pt idx="685">
                  <c:v>6</c:v>
                </c:pt>
                <c:pt idx="686">
                  <c:v>6</c:v>
                </c:pt>
                <c:pt idx="687">
                  <c:v>6</c:v>
                </c:pt>
                <c:pt idx="688">
                  <c:v>6</c:v>
                </c:pt>
                <c:pt idx="689">
                  <c:v>6</c:v>
                </c:pt>
                <c:pt idx="690">
                  <c:v>6</c:v>
                </c:pt>
                <c:pt idx="691">
                  <c:v>6</c:v>
                </c:pt>
                <c:pt idx="692">
                  <c:v>6</c:v>
                </c:pt>
                <c:pt idx="693">
                  <c:v>6</c:v>
                </c:pt>
                <c:pt idx="694">
                  <c:v>6</c:v>
                </c:pt>
                <c:pt idx="695">
                  <c:v>6</c:v>
                </c:pt>
                <c:pt idx="696">
                  <c:v>6</c:v>
                </c:pt>
                <c:pt idx="697">
                  <c:v>6</c:v>
                </c:pt>
                <c:pt idx="698">
                  <c:v>6</c:v>
                </c:pt>
                <c:pt idx="699">
                  <c:v>6</c:v>
                </c:pt>
                <c:pt idx="700">
                  <c:v>6</c:v>
                </c:pt>
                <c:pt idx="701">
                  <c:v>6</c:v>
                </c:pt>
                <c:pt idx="702">
                  <c:v>6</c:v>
                </c:pt>
                <c:pt idx="703">
                  <c:v>6</c:v>
                </c:pt>
                <c:pt idx="704">
                  <c:v>6</c:v>
                </c:pt>
                <c:pt idx="705">
                  <c:v>6</c:v>
                </c:pt>
                <c:pt idx="706">
                  <c:v>6</c:v>
                </c:pt>
                <c:pt idx="707">
                  <c:v>6</c:v>
                </c:pt>
                <c:pt idx="708">
                  <c:v>6</c:v>
                </c:pt>
                <c:pt idx="709">
                  <c:v>6</c:v>
                </c:pt>
                <c:pt idx="710">
                  <c:v>6</c:v>
                </c:pt>
                <c:pt idx="711">
                  <c:v>6</c:v>
                </c:pt>
                <c:pt idx="712">
                  <c:v>6</c:v>
                </c:pt>
                <c:pt idx="713">
                  <c:v>6</c:v>
                </c:pt>
                <c:pt idx="714">
                  <c:v>6</c:v>
                </c:pt>
                <c:pt idx="715">
                  <c:v>6</c:v>
                </c:pt>
                <c:pt idx="716">
                  <c:v>6</c:v>
                </c:pt>
                <c:pt idx="717">
                  <c:v>6</c:v>
                </c:pt>
                <c:pt idx="718">
                  <c:v>6</c:v>
                </c:pt>
                <c:pt idx="719">
                  <c:v>6</c:v>
                </c:pt>
                <c:pt idx="720">
                  <c:v>6</c:v>
                </c:pt>
                <c:pt idx="721">
                  <c:v>6</c:v>
                </c:pt>
                <c:pt idx="722">
                  <c:v>6</c:v>
                </c:pt>
                <c:pt idx="723">
                  <c:v>6</c:v>
                </c:pt>
                <c:pt idx="724">
                  <c:v>6</c:v>
                </c:pt>
                <c:pt idx="725">
                  <c:v>6</c:v>
                </c:pt>
                <c:pt idx="726">
                  <c:v>6</c:v>
                </c:pt>
                <c:pt idx="727">
                  <c:v>6</c:v>
                </c:pt>
                <c:pt idx="728">
                  <c:v>6</c:v>
                </c:pt>
                <c:pt idx="729">
                  <c:v>6</c:v>
                </c:pt>
                <c:pt idx="730">
                  <c:v>6</c:v>
                </c:pt>
                <c:pt idx="731">
                  <c:v>6</c:v>
                </c:pt>
                <c:pt idx="732">
                  <c:v>6</c:v>
                </c:pt>
                <c:pt idx="733">
                  <c:v>6</c:v>
                </c:pt>
                <c:pt idx="734">
                  <c:v>6</c:v>
                </c:pt>
                <c:pt idx="735">
                  <c:v>6</c:v>
                </c:pt>
                <c:pt idx="736">
                  <c:v>6</c:v>
                </c:pt>
                <c:pt idx="737">
                  <c:v>6</c:v>
                </c:pt>
                <c:pt idx="738">
                  <c:v>6</c:v>
                </c:pt>
                <c:pt idx="739">
                  <c:v>6</c:v>
                </c:pt>
                <c:pt idx="740">
                  <c:v>6</c:v>
                </c:pt>
                <c:pt idx="741">
                  <c:v>6</c:v>
                </c:pt>
                <c:pt idx="742">
                  <c:v>6</c:v>
                </c:pt>
                <c:pt idx="743">
                  <c:v>6</c:v>
                </c:pt>
                <c:pt idx="744">
                  <c:v>6</c:v>
                </c:pt>
                <c:pt idx="745">
                  <c:v>6</c:v>
                </c:pt>
                <c:pt idx="746">
                  <c:v>6</c:v>
                </c:pt>
                <c:pt idx="747">
                  <c:v>6</c:v>
                </c:pt>
                <c:pt idx="748">
                  <c:v>6</c:v>
                </c:pt>
                <c:pt idx="749">
                  <c:v>6</c:v>
                </c:pt>
                <c:pt idx="750">
                  <c:v>6</c:v>
                </c:pt>
                <c:pt idx="751">
                  <c:v>6</c:v>
                </c:pt>
                <c:pt idx="752">
                  <c:v>6</c:v>
                </c:pt>
                <c:pt idx="753">
                  <c:v>6</c:v>
                </c:pt>
                <c:pt idx="754">
                  <c:v>6</c:v>
                </c:pt>
                <c:pt idx="755">
                  <c:v>6</c:v>
                </c:pt>
                <c:pt idx="756">
                  <c:v>6</c:v>
                </c:pt>
                <c:pt idx="757">
                  <c:v>6</c:v>
                </c:pt>
                <c:pt idx="758">
                  <c:v>6</c:v>
                </c:pt>
                <c:pt idx="759">
                  <c:v>6</c:v>
                </c:pt>
                <c:pt idx="760">
                  <c:v>6</c:v>
                </c:pt>
                <c:pt idx="761">
                  <c:v>6</c:v>
                </c:pt>
                <c:pt idx="762">
                  <c:v>6</c:v>
                </c:pt>
                <c:pt idx="763">
                  <c:v>6</c:v>
                </c:pt>
                <c:pt idx="764">
                  <c:v>6</c:v>
                </c:pt>
                <c:pt idx="765">
                  <c:v>6</c:v>
                </c:pt>
                <c:pt idx="766">
                  <c:v>6</c:v>
                </c:pt>
                <c:pt idx="767">
                  <c:v>6</c:v>
                </c:pt>
                <c:pt idx="768">
                  <c:v>6</c:v>
                </c:pt>
                <c:pt idx="769">
                  <c:v>6</c:v>
                </c:pt>
                <c:pt idx="770">
                  <c:v>6</c:v>
                </c:pt>
                <c:pt idx="771">
                  <c:v>6</c:v>
                </c:pt>
                <c:pt idx="772">
                  <c:v>6</c:v>
                </c:pt>
                <c:pt idx="773">
                  <c:v>6</c:v>
                </c:pt>
                <c:pt idx="774">
                  <c:v>6</c:v>
                </c:pt>
                <c:pt idx="775">
                  <c:v>6</c:v>
                </c:pt>
                <c:pt idx="776">
                  <c:v>6</c:v>
                </c:pt>
                <c:pt idx="777">
                  <c:v>6</c:v>
                </c:pt>
                <c:pt idx="778">
                  <c:v>6</c:v>
                </c:pt>
                <c:pt idx="779">
                  <c:v>6</c:v>
                </c:pt>
                <c:pt idx="780">
                  <c:v>6</c:v>
                </c:pt>
                <c:pt idx="781">
                  <c:v>6</c:v>
                </c:pt>
                <c:pt idx="782">
                  <c:v>6</c:v>
                </c:pt>
                <c:pt idx="783">
                  <c:v>6</c:v>
                </c:pt>
                <c:pt idx="784">
                  <c:v>6</c:v>
                </c:pt>
                <c:pt idx="785">
                  <c:v>6</c:v>
                </c:pt>
                <c:pt idx="786">
                  <c:v>6</c:v>
                </c:pt>
                <c:pt idx="787">
                  <c:v>6</c:v>
                </c:pt>
                <c:pt idx="788">
                  <c:v>6</c:v>
                </c:pt>
                <c:pt idx="789">
                  <c:v>6</c:v>
                </c:pt>
                <c:pt idx="790">
                  <c:v>6</c:v>
                </c:pt>
                <c:pt idx="791">
                  <c:v>6</c:v>
                </c:pt>
                <c:pt idx="792">
                  <c:v>6</c:v>
                </c:pt>
                <c:pt idx="793">
                  <c:v>6</c:v>
                </c:pt>
                <c:pt idx="794">
                  <c:v>6</c:v>
                </c:pt>
                <c:pt idx="795">
                  <c:v>6</c:v>
                </c:pt>
                <c:pt idx="796">
                  <c:v>6</c:v>
                </c:pt>
                <c:pt idx="797">
                  <c:v>6</c:v>
                </c:pt>
                <c:pt idx="798">
                  <c:v>6</c:v>
                </c:pt>
                <c:pt idx="799">
                  <c:v>6</c:v>
                </c:pt>
                <c:pt idx="800">
                  <c:v>6</c:v>
                </c:pt>
                <c:pt idx="801">
                  <c:v>6</c:v>
                </c:pt>
                <c:pt idx="802">
                  <c:v>6</c:v>
                </c:pt>
                <c:pt idx="803">
                  <c:v>6</c:v>
                </c:pt>
                <c:pt idx="804">
                  <c:v>6</c:v>
                </c:pt>
                <c:pt idx="805">
                  <c:v>6</c:v>
                </c:pt>
                <c:pt idx="806">
                  <c:v>6</c:v>
                </c:pt>
                <c:pt idx="807">
                  <c:v>6</c:v>
                </c:pt>
                <c:pt idx="808">
                  <c:v>6</c:v>
                </c:pt>
                <c:pt idx="809">
                  <c:v>6</c:v>
                </c:pt>
                <c:pt idx="810">
                  <c:v>6</c:v>
                </c:pt>
                <c:pt idx="811">
                  <c:v>6</c:v>
                </c:pt>
                <c:pt idx="812">
                  <c:v>6</c:v>
                </c:pt>
                <c:pt idx="813">
                  <c:v>6</c:v>
                </c:pt>
                <c:pt idx="814">
                  <c:v>6</c:v>
                </c:pt>
                <c:pt idx="815">
                  <c:v>6</c:v>
                </c:pt>
                <c:pt idx="816">
                  <c:v>6</c:v>
                </c:pt>
                <c:pt idx="817">
                  <c:v>6</c:v>
                </c:pt>
                <c:pt idx="818">
                  <c:v>6</c:v>
                </c:pt>
                <c:pt idx="819">
                  <c:v>6</c:v>
                </c:pt>
                <c:pt idx="820">
                  <c:v>6</c:v>
                </c:pt>
                <c:pt idx="821">
                  <c:v>6</c:v>
                </c:pt>
                <c:pt idx="822">
                  <c:v>6</c:v>
                </c:pt>
                <c:pt idx="823">
                  <c:v>6</c:v>
                </c:pt>
                <c:pt idx="824">
                  <c:v>6</c:v>
                </c:pt>
                <c:pt idx="825">
                  <c:v>6</c:v>
                </c:pt>
                <c:pt idx="826">
                  <c:v>6</c:v>
                </c:pt>
                <c:pt idx="827">
                  <c:v>6</c:v>
                </c:pt>
                <c:pt idx="828">
                  <c:v>6</c:v>
                </c:pt>
                <c:pt idx="829">
                  <c:v>6</c:v>
                </c:pt>
                <c:pt idx="830">
                  <c:v>6</c:v>
                </c:pt>
                <c:pt idx="831">
                  <c:v>6</c:v>
                </c:pt>
                <c:pt idx="832">
                  <c:v>6</c:v>
                </c:pt>
                <c:pt idx="833">
                  <c:v>6</c:v>
                </c:pt>
                <c:pt idx="834">
                  <c:v>6</c:v>
                </c:pt>
                <c:pt idx="835">
                  <c:v>6</c:v>
                </c:pt>
                <c:pt idx="836">
                  <c:v>6</c:v>
                </c:pt>
                <c:pt idx="837">
                  <c:v>6</c:v>
                </c:pt>
                <c:pt idx="838">
                  <c:v>6</c:v>
                </c:pt>
                <c:pt idx="839">
                  <c:v>6</c:v>
                </c:pt>
                <c:pt idx="840">
                  <c:v>6</c:v>
                </c:pt>
                <c:pt idx="841">
                  <c:v>6</c:v>
                </c:pt>
                <c:pt idx="842">
                  <c:v>6</c:v>
                </c:pt>
                <c:pt idx="843">
                  <c:v>6</c:v>
                </c:pt>
                <c:pt idx="844">
                  <c:v>6</c:v>
                </c:pt>
                <c:pt idx="845">
                  <c:v>6</c:v>
                </c:pt>
                <c:pt idx="846">
                  <c:v>6</c:v>
                </c:pt>
                <c:pt idx="847">
                  <c:v>6</c:v>
                </c:pt>
                <c:pt idx="848">
                  <c:v>6</c:v>
                </c:pt>
                <c:pt idx="849">
                  <c:v>6</c:v>
                </c:pt>
                <c:pt idx="850">
                  <c:v>6</c:v>
                </c:pt>
                <c:pt idx="851">
                  <c:v>6</c:v>
                </c:pt>
                <c:pt idx="852">
                  <c:v>6</c:v>
                </c:pt>
                <c:pt idx="853">
                  <c:v>6</c:v>
                </c:pt>
                <c:pt idx="854">
                  <c:v>6</c:v>
                </c:pt>
                <c:pt idx="855">
                  <c:v>6</c:v>
                </c:pt>
                <c:pt idx="856">
                  <c:v>6</c:v>
                </c:pt>
                <c:pt idx="857">
                  <c:v>6</c:v>
                </c:pt>
                <c:pt idx="858">
                  <c:v>6</c:v>
                </c:pt>
                <c:pt idx="859">
                  <c:v>6</c:v>
                </c:pt>
                <c:pt idx="860">
                  <c:v>6</c:v>
                </c:pt>
                <c:pt idx="861">
                  <c:v>6</c:v>
                </c:pt>
                <c:pt idx="862">
                  <c:v>6</c:v>
                </c:pt>
                <c:pt idx="863">
                  <c:v>6</c:v>
                </c:pt>
                <c:pt idx="864">
                  <c:v>6</c:v>
                </c:pt>
                <c:pt idx="865">
                  <c:v>6</c:v>
                </c:pt>
                <c:pt idx="866">
                  <c:v>6</c:v>
                </c:pt>
                <c:pt idx="867">
                  <c:v>6</c:v>
                </c:pt>
                <c:pt idx="868">
                  <c:v>6</c:v>
                </c:pt>
                <c:pt idx="869">
                  <c:v>6</c:v>
                </c:pt>
                <c:pt idx="870">
                  <c:v>6</c:v>
                </c:pt>
                <c:pt idx="871">
                  <c:v>6</c:v>
                </c:pt>
                <c:pt idx="872">
                  <c:v>6</c:v>
                </c:pt>
                <c:pt idx="873">
                  <c:v>6</c:v>
                </c:pt>
                <c:pt idx="874">
                  <c:v>6</c:v>
                </c:pt>
                <c:pt idx="875">
                  <c:v>6</c:v>
                </c:pt>
                <c:pt idx="876">
                  <c:v>6</c:v>
                </c:pt>
                <c:pt idx="877">
                  <c:v>6</c:v>
                </c:pt>
                <c:pt idx="878">
                  <c:v>6</c:v>
                </c:pt>
                <c:pt idx="879">
                  <c:v>6</c:v>
                </c:pt>
                <c:pt idx="880">
                  <c:v>6</c:v>
                </c:pt>
                <c:pt idx="881">
                  <c:v>6</c:v>
                </c:pt>
                <c:pt idx="882">
                  <c:v>6</c:v>
                </c:pt>
                <c:pt idx="883">
                  <c:v>6</c:v>
                </c:pt>
                <c:pt idx="884">
                  <c:v>6</c:v>
                </c:pt>
                <c:pt idx="885">
                  <c:v>6</c:v>
                </c:pt>
                <c:pt idx="886">
                  <c:v>6</c:v>
                </c:pt>
                <c:pt idx="887">
                  <c:v>6</c:v>
                </c:pt>
                <c:pt idx="888">
                  <c:v>6</c:v>
                </c:pt>
                <c:pt idx="889">
                  <c:v>6</c:v>
                </c:pt>
                <c:pt idx="890">
                  <c:v>6</c:v>
                </c:pt>
                <c:pt idx="891">
                  <c:v>6</c:v>
                </c:pt>
                <c:pt idx="892">
                  <c:v>6</c:v>
                </c:pt>
                <c:pt idx="893">
                  <c:v>6</c:v>
                </c:pt>
                <c:pt idx="894">
                  <c:v>6</c:v>
                </c:pt>
                <c:pt idx="895">
                  <c:v>6</c:v>
                </c:pt>
                <c:pt idx="896">
                  <c:v>6</c:v>
                </c:pt>
                <c:pt idx="897">
                  <c:v>6</c:v>
                </c:pt>
                <c:pt idx="898">
                  <c:v>6</c:v>
                </c:pt>
                <c:pt idx="899">
                  <c:v>6</c:v>
                </c:pt>
                <c:pt idx="900">
                  <c:v>6</c:v>
                </c:pt>
                <c:pt idx="901">
                  <c:v>6</c:v>
                </c:pt>
                <c:pt idx="902">
                  <c:v>6</c:v>
                </c:pt>
                <c:pt idx="903">
                  <c:v>6</c:v>
                </c:pt>
                <c:pt idx="904">
                  <c:v>6</c:v>
                </c:pt>
                <c:pt idx="905">
                  <c:v>6</c:v>
                </c:pt>
                <c:pt idx="906">
                  <c:v>6</c:v>
                </c:pt>
                <c:pt idx="907">
                  <c:v>6</c:v>
                </c:pt>
                <c:pt idx="908">
                  <c:v>6</c:v>
                </c:pt>
                <c:pt idx="909">
                  <c:v>6</c:v>
                </c:pt>
                <c:pt idx="910">
                  <c:v>6</c:v>
                </c:pt>
                <c:pt idx="911">
                  <c:v>6</c:v>
                </c:pt>
                <c:pt idx="912">
                  <c:v>7</c:v>
                </c:pt>
                <c:pt idx="913">
                  <c:v>7</c:v>
                </c:pt>
                <c:pt idx="914">
                  <c:v>7</c:v>
                </c:pt>
                <c:pt idx="915">
                  <c:v>7</c:v>
                </c:pt>
                <c:pt idx="916">
                  <c:v>7</c:v>
                </c:pt>
                <c:pt idx="917">
                  <c:v>7</c:v>
                </c:pt>
                <c:pt idx="918">
                  <c:v>7</c:v>
                </c:pt>
                <c:pt idx="919">
                  <c:v>7</c:v>
                </c:pt>
                <c:pt idx="920">
                  <c:v>7</c:v>
                </c:pt>
                <c:pt idx="921">
                  <c:v>7</c:v>
                </c:pt>
                <c:pt idx="922">
                  <c:v>7</c:v>
                </c:pt>
                <c:pt idx="923">
                  <c:v>7</c:v>
                </c:pt>
                <c:pt idx="924">
                  <c:v>7</c:v>
                </c:pt>
                <c:pt idx="925">
                  <c:v>7</c:v>
                </c:pt>
                <c:pt idx="926">
                  <c:v>7</c:v>
                </c:pt>
                <c:pt idx="927">
                  <c:v>7</c:v>
                </c:pt>
                <c:pt idx="928">
                  <c:v>7</c:v>
                </c:pt>
                <c:pt idx="929">
                  <c:v>7</c:v>
                </c:pt>
                <c:pt idx="930">
                  <c:v>7</c:v>
                </c:pt>
                <c:pt idx="931">
                  <c:v>7</c:v>
                </c:pt>
                <c:pt idx="932">
                  <c:v>7</c:v>
                </c:pt>
                <c:pt idx="933">
                  <c:v>7</c:v>
                </c:pt>
                <c:pt idx="934">
                  <c:v>7</c:v>
                </c:pt>
                <c:pt idx="935">
                  <c:v>7</c:v>
                </c:pt>
                <c:pt idx="936">
                  <c:v>7</c:v>
                </c:pt>
                <c:pt idx="937">
                  <c:v>7</c:v>
                </c:pt>
                <c:pt idx="938">
                  <c:v>7</c:v>
                </c:pt>
                <c:pt idx="939">
                  <c:v>7</c:v>
                </c:pt>
                <c:pt idx="940">
                  <c:v>7</c:v>
                </c:pt>
                <c:pt idx="941">
                  <c:v>7</c:v>
                </c:pt>
                <c:pt idx="942">
                  <c:v>7</c:v>
                </c:pt>
                <c:pt idx="943">
                  <c:v>7</c:v>
                </c:pt>
                <c:pt idx="944">
                  <c:v>7</c:v>
                </c:pt>
                <c:pt idx="945">
                  <c:v>7</c:v>
                </c:pt>
                <c:pt idx="946">
                  <c:v>7</c:v>
                </c:pt>
                <c:pt idx="947">
                  <c:v>7</c:v>
                </c:pt>
                <c:pt idx="948">
                  <c:v>7</c:v>
                </c:pt>
                <c:pt idx="949">
                  <c:v>7</c:v>
                </c:pt>
                <c:pt idx="950">
                  <c:v>7</c:v>
                </c:pt>
                <c:pt idx="951">
                  <c:v>7</c:v>
                </c:pt>
                <c:pt idx="952">
                  <c:v>7</c:v>
                </c:pt>
                <c:pt idx="953">
                  <c:v>7</c:v>
                </c:pt>
                <c:pt idx="954">
                  <c:v>7</c:v>
                </c:pt>
                <c:pt idx="955">
                  <c:v>7</c:v>
                </c:pt>
                <c:pt idx="956">
                  <c:v>7</c:v>
                </c:pt>
                <c:pt idx="957">
                  <c:v>7</c:v>
                </c:pt>
                <c:pt idx="958">
                  <c:v>7</c:v>
                </c:pt>
                <c:pt idx="959">
                  <c:v>7</c:v>
                </c:pt>
                <c:pt idx="960">
                  <c:v>7</c:v>
                </c:pt>
                <c:pt idx="961">
                  <c:v>7</c:v>
                </c:pt>
                <c:pt idx="962">
                  <c:v>7</c:v>
                </c:pt>
                <c:pt idx="963">
                  <c:v>7</c:v>
                </c:pt>
                <c:pt idx="964">
                  <c:v>7</c:v>
                </c:pt>
                <c:pt idx="965">
                  <c:v>7</c:v>
                </c:pt>
                <c:pt idx="966">
                  <c:v>7</c:v>
                </c:pt>
                <c:pt idx="967">
                  <c:v>7</c:v>
                </c:pt>
                <c:pt idx="968">
                  <c:v>7</c:v>
                </c:pt>
                <c:pt idx="969">
                  <c:v>7</c:v>
                </c:pt>
                <c:pt idx="970">
                  <c:v>7</c:v>
                </c:pt>
                <c:pt idx="971">
                  <c:v>7</c:v>
                </c:pt>
                <c:pt idx="972">
                  <c:v>7</c:v>
                </c:pt>
                <c:pt idx="973">
                  <c:v>7</c:v>
                </c:pt>
                <c:pt idx="974">
                  <c:v>7</c:v>
                </c:pt>
                <c:pt idx="975">
                  <c:v>7</c:v>
                </c:pt>
                <c:pt idx="976">
                  <c:v>7</c:v>
                </c:pt>
                <c:pt idx="977">
                  <c:v>7</c:v>
                </c:pt>
                <c:pt idx="978">
                  <c:v>7</c:v>
                </c:pt>
                <c:pt idx="979">
                  <c:v>7</c:v>
                </c:pt>
                <c:pt idx="980">
                  <c:v>7</c:v>
                </c:pt>
                <c:pt idx="981">
                  <c:v>7</c:v>
                </c:pt>
                <c:pt idx="982">
                  <c:v>7</c:v>
                </c:pt>
                <c:pt idx="983">
                  <c:v>7</c:v>
                </c:pt>
                <c:pt idx="984">
                  <c:v>7</c:v>
                </c:pt>
                <c:pt idx="985">
                  <c:v>7</c:v>
                </c:pt>
                <c:pt idx="986">
                  <c:v>7</c:v>
                </c:pt>
                <c:pt idx="987">
                  <c:v>7</c:v>
                </c:pt>
                <c:pt idx="988">
                  <c:v>7</c:v>
                </c:pt>
                <c:pt idx="989">
                  <c:v>7</c:v>
                </c:pt>
                <c:pt idx="990">
                  <c:v>7</c:v>
                </c:pt>
                <c:pt idx="991">
                  <c:v>7</c:v>
                </c:pt>
                <c:pt idx="992">
                  <c:v>7</c:v>
                </c:pt>
                <c:pt idx="993">
                  <c:v>7</c:v>
                </c:pt>
                <c:pt idx="994">
                  <c:v>7</c:v>
                </c:pt>
                <c:pt idx="995">
                  <c:v>7</c:v>
                </c:pt>
                <c:pt idx="996">
                  <c:v>7</c:v>
                </c:pt>
                <c:pt idx="997">
                  <c:v>7</c:v>
                </c:pt>
                <c:pt idx="998">
                  <c:v>7</c:v>
                </c:pt>
                <c:pt idx="999">
                  <c:v>7</c:v>
                </c:pt>
                <c:pt idx="1000">
                  <c:v>7</c:v>
                </c:pt>
                <c:pt idx="1001">
                  <c:v>7</c:v>
                </c:pt>
                <c:pt idx="1002">
                  <c:v>7</c:v>
                </c:pt>
                <c:pt idx="1003">
                  <c:v>7</c:v>
                </c:pt>
                <c:pt idx="1004">
                  <c:v>7</c:v>
                </c:pt>
                <c:pt idx="1005">
                  <c:v>7</c:v>
                </c:pt>
                <c:pt idx="1006">
                  <c:v>7</c:v>
                </c:pt>
                <c:pt idx="1007">
                  <c:v>7</c:v>
                </c:pt>
                <c:pt idx="1008">
                  <c:v>7</c:v>
                </c:pt>
                <c:pt idx="1009">
                  <c:v>7</c:v>
                </c:pt>
                <c:pt idx="1010">
                  <c:v>7</c:v>
                </c:pt>
                <c:pt idx="1011">
                  <c:v>7</c:v>
                </c:pt>
                <c:pt idx="1012">
                  <c:v>7</c:v>
                </c:pt>
                <c:pt idx="1013">
                  <c:v>7</c:v>
                </c:pt>
                <c:pt idx="1014">
                  <c:v>7</c:v>
                </c:pt>
                <c:pt idx="1015">
                  <c:v>7</c:v>
                </c:pt>
                <c:pt idx="1016">
                  <c:v>7</c:v>
                </c:pt>
                <c:pt idx="1017">
                  <c:v>7</c:v>
                </c:pt>
                <c:pt idx="1018">
                  <c:v>7</c:v>
                </c:pt>
                <c:pt idx="1019">
                  <c:v>7</c:v>
                </c:pt>
                <c:pt idx="1020">
                  <c:v>7</c:v>
                </c:pt>
                <c:pt idx="1021">
                  <c:v>7</c:v>
                </c:pt>
                <c:pt idx="1022">
                  <c:v>7</c:v>
                </c:pt>
                <c:pt idx="1023">
                  <c:v>7</c:v>
                </c:pt>
                <c:pt idx="1024">
                  <c:v>7</c:v>
                </c:pt>
                <c:pt idx="1025">
                  <c:v>7</c:v>
                </c:pt>
                <c:pt idx="1026">
                  <c:v>7</c:v>
                </c:pt>
                <c:pt idx="1027">
                  <c:v>7</c:v>
                </c:pt>
                <c:pt idx="1028">
                  <c:v>7</c:v>
                </c:pt>
                <c:pt idx="1029">
                  <c:v>7</c:v>
                </c:pt>
                <c:pt idx="1030">
                  <c:v>7</c:v>
                </c:pt>
                <c:pt idx="1031">
                  <c:v>7</c:v>
                </c:pt>
                <c:pt idx="1032">
                  <c:v>7</c:v>
                </c:pt>
                <c:pt idx="1033">
                  <c:v>7</c:v>
                </c:pt>
                <c:pt idx="1034">
                  <c:v>7</c:v>
                </c:pt>
                <c:pt idx="1035">
                  <c:v>7</c:v>
                </c:pt>
                <c:pt idx="1036">
                  <c:v>7</c:v>
                </c:pt>
                <c:pt idx="1037">
                  <c:v>7</c:v>
                </c:pt>
                <c:pt idx="1038">
                  <c:v>7</c:v>
                </c:pt>
                <c:pt idx="1039">
                  <c:v>7</c:v>
                </c:pt>
                <c:pt idx="1040">
                  <c:v>7</c:v>
                </c:pt>
                <c:pt idx="1041">
                  <c:v>7</c:v>
                </c:pt>
                <c:pt idx="1042">
                  <c:v>7</c:v>
                </c:pt>
                <c:pt idx="1043">
                  <c:v>7</c:v>
                </c:pt>
                <c:pt idx="1044">
                  <c:v>7</c:v>
                </c:pt>
                <c:pt idx="1045">
                  <c:v>7</c:v>
                </c:pt>
                <c:pt idx="1046">
                  <c:v>7</c:v>
                </c:pt>
                <c:pt idx="1047">
                  <c:v>7</c:v>
                </c:pt>
                <c:pt idx="1048">
                  <c:v>7</c:v>
                </c:pt>
                <c:pt idx="1049">
                  <c:v>7</c:v>
                </c:pt>
                <c:pt idx="1050">
                  <c:v>7</c:v>
                </c:pt>
                <c:pt idx="1051">
                  <c:v>7</c:v>
                </c:pt>
                <c:pt idx="1052">
                  <c:v>7</c:v>
                </c:pt>
                <c:pt idx="1053">
                  <c:v>7</c:v>
                </c:pt>
                <c:pt idx="1054">
                  <c:v>7</c:v>
                </c:pt>
                <c:pt idx="1055">
                  <c:v>7</c:v>
                </c:pt>
                <c:pt idx="1056">
                  <c:v>7</c:v>
                </c:pt>
                <c:pt idx="1057">
                  <c:v>7</c:v>
                </c:pt>
                <c:pt idx="1058">
                  <c:v>7</c:v>
                </c:pt>
                <c:pt idx="1059">
                  <c:v>7</c:v>
                </c:pt>
                <c:pt idx="1060">
                  <c:v>7</c:v>
                </c:pt>
                <c:pt idx="1061">
                  <c:v>7</c:v>
                </c:pt>
                <c:pt idx="1062">
                  <c:v>7</c:v>
                </c:pt>
                <c:pt idx="1063">
                  <c:v>7</c:v>
                </c:pt>
                <c:pt idx="1064">
                  <c:v>7</c:v>
                </c:pt>
                <c:pt idx="1065">
                  <c:v>7</c:v>
                </c:pt>
                <c:pt idx="1066">
                  <c:v>7</c:v>
                </c:pt>
                <c:pt idx="1067">
                  <c:v>7</c:v>
                </c:pt>
                <c:pt idx="1068">
                  <c:v>7</c:v>
                </c:pt>
                <c:pt idx="1069">
                  <c:v>7</c:v>
                </c:pt>
                <c:pt idx="1070">
                  <c:v>7</c:v>
                </c:pt>
                <c:pt idx="1071">
                  <c:v>7</c:v>
                </c:pt>
                <c:pt idx="1072">
                  <c:v>7</c:v>
                </c:pt>
                <c:pt idx="1073">
                  <c:v>7</c:v>
                </c:pt>
                <c:pt idx="1074">
                  <c:v>7</c:v>
                </c:pt>
                <c:pt idx="1075">
                  <c:v>7</c:v>
                </c:pt>
                <c:pt idx="1076">
                  <c:v>7</c:v>
                </c:pt>
                <c:pt idx="1077">
                  <c:v>7</c:v>
                </c:pt>
                <c:pt idx="1078">
                  <c:v>7</c:v>
                </c:pt>
                <c:pt idx="1079">
                  <c:v>7</c:v>
                </c:pt>
                <c:pt idx="1080">
                  <c:v>7</c:v>
                </c:pt>
                <c:pt idx="1081">
                  <c:v>7</c:v>
                </c:pt>
                <c:pt idx="1082">
                  <c:v>7</c:v>
                </c:pt>
                <c:pt idx="1083">
                  <c:v>7</c:v>
                </c:pt>
                <c:pt idx="1084">
                  <c:v>7</c:v>
                </c:pt>
                <c:pt idx="1085">
                  <c:v>7</c:v>
                </c:pt>
                <c:pt idx="1086">
                  <c:v>7</c:v>
                </c:pt>
                <c:pt idx="1087">
                  <c:v>7</c:v>
                </c:pt>
                <c:pt idx="1088">
                  <c:v>7</c:v>
                </c:pt>
                <c:pt idx="1089">
                  <c:v>7</c:v>
                </c:pt>
                <c:pt idx="1090">
                  <c:v>7</c:v>
                </c:pt>
                <c:pt idx="1091">
                  <c:v>7</c:v>
                </c:pt>
                <c:pt idx="1092">
                  <c:v>7</c:v>
                </c:pt>
                <c:pt idx="1093">
                  <c:v>7</c:v>
                </c:pt>
                <c:pt idx="1094">
                  <c:v>7</c:v>
                </c:pt>
                <c:pt idx="1095">
                  <c:v>7</c:v>
                </c:pt>
                <c:pt idx="1096">
                  <c:v>7</c:v>
                </c:pt>
                <c:pt idx="1097">
                  <c:v>7</c:v>
                </c:pt>
                <c:pt idx="1098">
                  <c:v>7</c:v>
                </c:pt>
                <c:pt idx="1099">
                  <c:v>7</c:v>
                </c:pt>
                <c:pt idx="1100">
                  <c:v>7</c:v>
                </c:pt>
                <c:pt idx="1101">
                  <c:v>7</c:v>
                </c:pt>
                <c:pt idx="1102">
                  <c:v>7</c:v>
                </c:pt>
                <c:pt idx="1103">
                  <c:v>7</c:v>
                </c:pt>
                <c:pt idx="1104">
                  <c:v>7</c:v>
                </c:pt>
                <c:pt idx="1105">
                  <c:v>7</c:v>
                </c:pt>
                <c:pt idx="1106">
                  <c:v>7</c:v>
                </c:pt>
                <c:pt idx="1107">
                  <c:v>7</c:v>
                </c:pt>
                <c:pt idx="1108">
                  <c:v>7</c:v>
                </c:pt>
                <c:pt idx="1109">
                  <c:v>7</c:v>
                </c:pt>
                <c:pt idx="1110">
                  <c:v>7</c:v>
                </c:pt>
                <c:pt idx="1111">
                  <c:v>7</c:v>
                </c:pt>
                <c:pt idx="1112">
                  <c:v>7</c:v>
                </c:pt>
                <c:pt idx="1113">
                  <c:v>7</c:v>
                </c:pt>
                <c:pt idx="1114">
                  <c:v>7</c:v>
                </c:pt>
                <c:pt idx="1115">
                  <c:v>7</c:v>
                </c:pt>
                <c:pt idx="1116">
                  <c:v>7</c:v>
                </c:pt>
                <c:pt idx="1117">
                  <c:v>7</c:v>
                </c:pt>
                <c:pt idx="1118">
                  <c:v>7</c:v>
                </c:pt>
                <c:pt idx="1119">
                  <c:v>7</c:v>
                </c:pt>
                <c:pt idx="1120">
                  <c:v>7</c:v>
                </c:pt>
                <c:pt idx="1121">
                  <c:v>7</c:v>
                </c:pt>
                <c:pt idx="1122">
                  <c:v>7</c:v>
                </c:pt>
                <c:pt idx="1123">
                  <c:v>7</c:v>
                </c:pt>
                <c:pt idx="1124">
                  <c:v>7</c:v>
                </c:pt>
                <c:pt idx="1125">
                  <c:v>7</c:v>
                </c:pt>
                <c:pt idx="1126">
                  <c:v>7</c:v>
                </c:pt>
                <c:pt idx="1127">
                  <c:v>7</c:v>
                </c:pt>
                <c:pt idx="1128">
                  <c:v>7</c:v>
                </c:pt>
                <c:pt idx="1129">
                  <c:v>7</c:v>
                </c:pt>
                <c:pt idx="1130">
                  <c:v>7</c:v>
                </c:pt>
                <c:pt idx="1131">
                  <c:v>7</c:v>
                </c:pt>
                <c:pt idx="1132">
                  <c:v>7</c:v>
                </c:pt>
                <c:pt idx="1133">
                  <c:v>7</c:v>
                </c:pt>
                <c:pt idx="1134">
                  <c:v>7</c:v>
                </c:pt>
                <c:pt idx="1135">
                  <c:v>7</c:v>
                </c:pt>
                <c:pt idx="1136">
                  <c:v>7</c:v>
                </c:pt>
                <c:pt idx="1137">
                  <c:v>7</c:v>
                </c:pt>
                <c:pt idx="1138">
                  <c:v>7</c:v>
                </c:pt>
                <c:pt idx="1139">
                  <c:v>7</c:v>
                </c:pt>
                <c:pt idx="1140">
                  <c:v>7</c:v>
                </c:pt>
                <c:pt idx="1141">
                  <c:v>7</c:v>
                </c:pt>
                <c:pt idx="1142">
                  <c:v>7</c:v>
                </c:pt>
                <c:pt idx="1143">
                  <c:v>7</c:v>
                </c:pt>
                <c:pt idx="1144">
                  <c:v>7</c:v>
                </c:pt>
                <c:pt idx="1145">
                  <c:v>7</c:v>
                </c:pt>
                <c:pt idx="1146">
                  <c:v>7</c:v>
                </c:pt>
                <c:pt idx="1147">
                  <c:v>7</c:v>
                </c:pt>
                <c:pt idx="1148">
                  <c:v>7</c:v>
                </c:pt>
                <c:pt idx="1149">
                  <c:v>7</c:v>
                </c:pt>
                <c:pt idx="1150">
                  <c:v>7</c:v>
                </c:pt>
                <c:pt idx="1151">
                  <c:v>7</c:v>
                </c:pt>
                <c:pt idx="1152">
                  <c:v>7</c:v>
                </c:pt>
                <c:pt idx="1153">
                  <c:v>7</c:v>
                </c:pt>
                <c:pt idx="1154">
                  <c:v>7</c:v>
                </c:pt>
                <c:pt idx="1155">
                  <c:v>7</c:v>
                </c:pt>
                <c:pt idx="1156">
                  <c:v>7</c:v>
                </c:pt>
                <c:pt idx="1157">
                  <c:v>7</c:v>
                </c:pt>
                <c:pt idx="1158">
                  <c:v>7</c:v>
                </c:pt>
                <c:pt idx="1159">
                  <c:v>7</c:v>
                </c:pt>
                <c:pt idx="1160">
                  <c:v>7</c:v>
                </c:pt>
                <c:pt idx="1161">
                  <c:v>7</c:v>
                </c:pt>
                <c:pt idx="1162">
                  <c:v>7</c:v>
                </c:pt>
                <c:pt idx="1163">
                  <c:v>7</c:v>
                </c:pt>
                <c:pt idx="1164">
                  <c:v>7</c:v>
                </c:pt>
                <c:pt idx="1165">
                  <c:v>7</c:v>
                </c:pt>
                <c:pt idx="1166">
                  <c:v>7</c:v>
                </c:pt>
                <c:pt idx="1167">
                  <c:v>7</c:v>
                </c:pt>
                <c:pt idx="1168">
                  <c:v>7</c:v>
                </c:pt>
                <c:pt idx="1169">
                  <c:v>7</c:v>
                </c:pt>
                <c:pt idx="1170">
                  <c:v>7</c:v>
                </c:pt>
                <c:pt idx="1171">
                  <c:v>7</c:v>
                </c:pt>
                <c:pt idx="1172">
                  <c:v>7</c:v>
                </c:pt>
                <c:pt idx="1173">
                  <c:v>7</c:v>
                </c:pt>
                <c:pt idx="1174">
                  <c:v>7</c:v>
                </c:pt>
                <c:pt idx="1175">
                  <c:v>7</c:v>
                </c:pt>
                <c:pt idx="1176">
                  <c:v>7</c:v>
                </c:pt>
                <c:pt idx="1177">
                  <c:v>7</c:v>
                </c:pt>
                <c:pt idx="1178">
                  <c:v>7</c:v>
                </c:pt>
                <c:pt idx="1179">
                  <c:v>7</c:v>
                </c:pt>
                <c:pt idx="1180">
                  <c:v>7</c:v>
                </c:pt>
                <c:pt idx="1181">
                  <c:v>7</c:v>
                </c:pt>
                <c:pt idx="1182">
                  <c:v>7</c:v>
                </c:pt>
                <c:pt idx="1183">
                  <c:v>7</c:v>
                </c:pt>
                <c:pt idx="1184">
                  <c:v>7</c:v>
                </c:pt>
                <c:pt idx="1185">
                  <c:v>7</c:v>
                </c:pt>
                <c:pt idx="1186">
                  <c:v>7</c:v>
                </c:pt>
                <c:pt idx="1187">
                  <c:v>7</c:v>
                </c:pt>
                <c:pt idx="1188">
                  <c:v>7</c:v>
                </c:pt>
                <c:pt idx="1189">
                  <c:v>7</c:v>
                </c:pt>
                <c:pt idx="1190">
                  <c:v>7</c:v>
                </c:pt>
                <c:pt idx="1191">
                  <c:v>7</c:v>
                </c:pt>
                <c:pt idx="1192">
                  <c:v>7</c:v>
                </c:pt>
                <c:pt idx="1193">
                  <c:v>7</c:v>
                </c:pt>
                <c:pt idx="1194">
                  <c:v>7</c:v>
                </c:pt>
                <c:pt idx="1195">
                  <c:v>7</c:v>
                </c:pt>
                <c:pt idx="1196">
                  <c:v>7</c:v>
                </c:pt>
                <c:pt idx="1197">
                  <c:v>7</c:v>
                </c:pt>
                <c:pt idx="1198">
                  <c:v>7</c:v>
                </c:pt>
                <c:pt idx="1199">
                  <c:v>7</c:v>
                </c:pt>
                <c:pt idx="1200">
                  <c:v>7</c:v>
                </c:pt>
                <c:pt idx="1201">
                  <c:v>7</c:v>
                </c:pt>
                <c:pt idx="1202">
                  <c:v>7</c:v>
                </c:pt>
                <c:pt idx="1203">
                  <c:v>7</c:v>
                </c:pt>
                <c:pt idx="1204">
                  <c:v>7</c:v>
                </c:pt>
                <c:pt idx="1205">
                  <c:v>7</c:v>
                </c:pt>
                <c:pt idx="1206">
                  <c:v>7</c:v>
                </c:pt>
                <c:pt idx="1207">
                  <c:v>7</c:v>
                </c:pt>
                <c:pt idx="1208">
                  <c:v>7</c:v>
                </c:pt>
                <c:pt idx="1209">
                  <c:v>7</c:v>
                </c:pt>
                <c:pt idx="1210">
                  <c:v>7</c:v>
                </c:pt>
                <c:pt idx="1211">
                  <c:v>7</c:v>
                </c:pt>
                <c:pt idx="1212">
                  <c:v>7</c:v>
                </c:pt>
                <c:pt idx="1213">
                  <c:v>7</c:v>
                </c:pt>
                <c:pt idx="1214">
                  <c:v>7</c:v>
                </c:pt>
                <c:pt idx="1215">
                  <c:v>7</c:v>
                </c:pt>
                <c:pt idx="1216">
                  <c:v>7</c:v>
                </c:pt>
                <c:pt idx="1217">
                  <c:v>7</c:v>
                </c:pt>
                <c:pt idx="1218">
                  <c:v>7</c:v>
                </c:pt>
                <c:pt idx="1219">
                  <c:v>7</c:v>
                </c:pt>
                <c:pt idx="1220">
                  <c:v>7</c:v>
                </c:pt>
                <c:pt idx="1221">
                  <c:v>7</c:v>
                </c:pt>
                <c:pt idx="1222">
                  <c:v>7</c:v>
                </c:pt>
                <c:pt idx="1223">
                  <c:v>7</c:v>
                </c:pt>
                <c:pt idx="1224">
                  <c:v>7</c:v>
                </c:pt>
                <c:pt idx="1225">
                  <c:v>7</c:v>
                </c:pt>
                <c:pt idx="1226">
                  <c:v>7</c:v>
                </c:pt>
                <c:pt idx="1227">
                  <c:v>7</c:v>
                </c:pt>
                <c:pt idx="1228">
                  <c:v>7</c:v>
                </c:pt>
                <c:pt idx="1229">
                  <c:v>7</c:v>
                </c:pt>
                <c:pt idx="1230">
                  <c:v>7</c:v>
                </c:pt>
                <c:pt idx="1231">
                  <c:v>8</c:v>
                </c:pt>
                <c:pt idx="1232">
                  <c:v>8</c:v>
                </c:pt>
                <c:pt idx="1233">
                  <c:v>8</c:v>
                </c:pt>
                <c:pt idx="1234">
                  <c:v>8</c:v>
                </c:pt>
                <c:pt idx="1235">
                  <c:v>8</c:v>
                </c:pt>
                <c:pt idx="1236">
                  <c:v>8</c:v>
                </c:pt>
                <c:pt idx="1237">
                  <c:v>8</c:v>
                </c:pt>
                <c:pt idx="1238">
                  <c:v>8</c:v>
                </c:pt>
                <c:pt idx="1239">
                  <c:v>8</c:v>
                </c:pt>
                <c:pt idx="1240">
                  <c:v>8</c:v>
                </c:pt>
                <c:pt idx="1241">
                  <c:v>8</c:v>
                </c:pt>
                <c:pt idx="1242">
                  <c:v>8</c:v>
                </c:pt>
                <c:pt idx="1243">
                  <c:v>8</c:v>
                </c:pt>
                <c:pt idx="1244">
                  <c:v>8</c:v>
                </c:pt>
                <c:pt idx="1245">
                  <c:v>8</c:v>
                </c:pt>
                <c:pt idx="1246">
                  <c:v>8</c:v>
                </c:pt>
                <c:pt idx="1247">
                  <c:v>8</c:v>
                </c:pt>
                <c:pt idx="1248">
                  <c:v>8</c:v>
                </c:pt>
                <c:pt idx="1249">
                  <c:v>8</c:v>
                </c:pt>
                <c:pt idx="1250">
                  <c:v>8</c:v>
                </c:pt>
                <c:pt idx="1251">
                  <c:v>8</c:v>
                </c:pt>
                <c:pt idx="1252">
                  <c:v>8</c:v>
                </c:pt>
                <c:pt idx="1253">
                  <c:v>8</c:v>
                </c:pt>
                <c:pt idx="1254">
                  <c:v>8</c:v>
                </c:pt>
                <c:pt idx="1255">
                  <c:v>8</c:v>
                </c:pt>
                <c:pt idx="1256">
                  <c:v>8</c:v>
                </c:pt>
                <c:pt idx="1257">
                  <c:v>8</c:v>
                </c:pt>
                <c:pt idx="1258">
                  <c:v>8</c:v>
                </c:pt>
                <c:pt idx="1259">
                  <c:v>8</c:v>
                </c:pt>
                <c:pt idx="1260">
                  <c:v>8</c:v>
                </c:pt>
                <c:pt idx="1261">
                  <c:v>8</c:v>
                </c:pt>
                <c:pt idx="1262">
                  <c:v>8</c:v>
                </c:pt>
                <c:pt idx="1263">
                  <c:v>8</c:v>
                </c:pt>
                <c:pt idx="1264">
                  <c:v>8</c:v>
                </c:pt>
                <c:pt idx="1265">
                  <c:v>8</c:v>
                </c:pt>
                <c:pt idx="1266">
                  <c:v>8</c:v>
                </c:pt>
                <c:pt idx="1267">
                  <c:v>8</c:v>
                </c:pt>
                <c:pt idx="1268">
                  <c:v>8</c:v>
                </c:pt>
                <c:pt idx="1269">
                  <c:v>8</c:v>
                </c:pt>
                <c:pt idx="1270">
                  <c:v>8</c:v>
                </c:pt>
                <c:pt idx="1271">
                  <c:v>8</c:v>
                </c:pt>
                <c:pt idx="1272">
                  <c:v>8</c:v>
                </c:pt>
                <c:pt idx="1273">
                  <c:v>8</c:v>
                </c:pt>
                <c:pt idx="1274">
                  <c:v>8</c:v>
                </c:pt>
                <c:pt idx="1275">
                  <c:v>8</c:v>
                </c:pt>
                <c:pt idx="1276">
                  <c:v>8</c:v>
                </c:pt>
                <c:pt idx="1277">
                  <c:v>8</c:v>
                </c:pt>
                <c:pt idx="1278">
                  <c:v>8</c:v>
                </c:pt>
                <c:pt idx="1279">
                  <c:v>8</c:v>
                </c:pt>
                <c:pt idx="1280">
                  <c:v>8</c:v>
                </c:pt>
                <c:pt idx="1281">
                  <c:v>8</c:v>
                </c:pt>
                <c:pt idx="1282">
                  <c:v>8</c:v>
                </c:pt>
                <c:pt idx="1283">
                  <c:v>8</c:v>
                </c:pt>
                <c:pt idx="1284">
                  <c:v>8</c:v>
                </c:pt>
                <c:pt idx="1285">
                  <c:v>8</c:v>
                </c:pt>
                <c:pt idx="1286">
                  <c:v>8</c:v>
                </c:pt>
                <c:pt idx="1287">
                  <c:v>8</c:v>
                </c:pt>
                <c:pt idx="1288">
                  <c:v>8</c:v>
                </c:pt>
                <c:pt idx="1289">
                  <c:v>8</c:v>
                </c:pt>
                <c:pt idx="1290">
                  <c:v>8</c:v>
                </c:pt>
                <c:pt idx="1291">
                  <c:v>8</c:v>
                </c:pt>
                <c:pt idx="1292">
                  <c:v>8</c:v>
                </c:pt>
                <c:pt idx="1293">
                  <c:v>8</c:v>
                </c:pt>
                <c:pt idx="1294">
                  <c:v>8</c:v>
                </c:pt>
                <c:pt idx="1295">
                  <c:v>8</c:v>
                </c:pt>
                <c:pt idx="1296">
                  <c:v>8</c:v>
                </c:pt>
                <c:pt idx="1297">
                  <c:v>8</c:v>
                </c:pt>
                <c:pt idx="1298">
                  <c:v>8</c:v>
                </c:pt>
                <c:pt idx="1299">
                  <c:v>8</c:v>
                </c:pt>
                <c:pt idx="1300">
                  <c:v>8</c:v>
                </c:pt>
                <c:pt idx="1301">
                  <c:v>8</c:v>
                </c:pt>
                <c:pt idx="1302">
                  <c:v>8</c:v>
                </c:pt>
                <c:pt idx="1303">
                  <c:v>8</c:v>
                </c:pt>
                <c:pt idx="1304">
                  <c:v>8</c:v>
                </c:pt>
                <c:pt idx="1305">
                  <c:v>8</c:v>
                </c:pt>
                <c:pt idx="1306">
                  <c:v>8</c:v>
                </c:pt>
                <c:pt idx="1307">
                  <c:v>8</c:v>
                </c:pt>
                <c:pt idx="1308">
                  <c:v>8</c:v>
                </c:pt>
                <c:pt idx="1309">
                  <c:v>8</c:v>
                </c:pt>
                <c:pt idx="1310">
                  <c:v>8</c:v>
                </c:pt>
                <c:pt idx="1311">
                  <c:v>8</c:v>
                </c:pt>
                <c:pt idx="1312">
                  <c:v>8</c:v>
                </c:pt>
                <c:pt idx="1313">
                  <c:v>8</c:v>
                </c:pt>
                <c:pt idx="1314">
                  <c:v>8</c:v>
                </c:pt>
                <c:pt idx="1315">
                  <c:v>8</c:v>
                </c:pt>
                <c:pt idx="1316">
                  <c:v>8</c:v>
                </c:pt>
                <c:pt idx="1317">
                  <c:v>8</c:v>
                </c:pt>
                <c:pt idx="1318">
                  <c:v>8</c:v>
                </c:pt>
                <c:pt idx="1319">
                  <c:v>8</c:v>
                </c:pt>
                <c:pt idx="1320">
                  <c:v>8</c:v>
                </c:pt>
                <c:pt idx="1321">
                  <c:v>8</c:v>
                </c:pt>
                <c:pt idx="1322">
                  <c:v>8</c:v>
                </c:pt>
                <c:pt idx="1323">
                  <c:v>8</c:v>
                </c:pt>
                <c:pt idx="1324">
                  <c:v>8</c:v>
                </c:pt>
                <c:pt idx="1325">
                  <c:v>8</c:v>
                </c:pt>
                <c:pt idx="1326">
                  <c:v>8</c:v>
                </c:pt>
                <c:pt idx="1327">
                  <c:v>8</c:v>
                </c:pt>
                <c:pt idx="1328">
                  <c:v>8</c:v>
                </c:pt>
                <c:pt idx="1329">
                  <c:v>8</c:v>
                </c:pt>
                <c:pt idx="1330">
                  <c:v>8</c:v>
                </c:pt>
                <c:pt idx="1331">
                  <c:v>8</c:v>
                </c:pt>
                <c:pt idx="1332">
                  <c:v>8</c:v>
                </c:pt>
                <c:pt idx="1333">
                  <c:v>8</c:v>
                </c:pt>
                <c:pt idx="1334">
                  <c:v>8</c:v>
                </c:pt>
                <c:pt idx="1335">
                  <c:v>8</c:v>
                </c:pt>
                <c:pt idx="1336">
                  <c:v>8</c:v>
                </c:pt>
                <c:pt idx="1337">
                  <c:v>8</c:v>
                </c:pt>
                <c:pt idx="1338">
                  <c:v>8</c:v>
                </c:pt>
                <c:pt idx="1339">
                  <c:v>8</c:v>
                </c:pt>
                <c:pt idx="1340">
                  <c:v>8</c:v>
                </c:pt>
                <c:pt idx="1341">
                  <c:v>8</c:v>
                </c:pt>
                <c:pt idx="1342">
                  <c:v>8</c:v>
                </c:pt>
                <c:pt idx="1343">
                  <c:v>8</c:v>
                </c:pt>
                <c:pt idx="1344">
                  <c:v>8</c:v>
                </c:pt>
                <c:pt idx="1345">
                  <c:v>8</c:v>
                </c:pt>
                <c:pt idx="1346">
                  <c:v>8</c:v>
                </c:pt>
                <c:pt idx="1347">
                  <c:v>8</c:v>
                </c:pt>
                <c:pt idx="1348">
                  <c:v>8</c:v>
                </c:pt>
                <c:pt idx="1349">
                  <c:v>8</c:v>
                </c:pt>
                <c:pt idx="1350">
                  <c:v>8</c:v>
                </c:pt>
                <c:pt idx="1351">
                  <c:v>8</c:v>
                </c:pt>
                <c:pt idx="1352">
                  <c:v>8</c:v>
                </c:pt>
                <c:pt idx="1353">
                  <c:v>8</c:v>
                </c:pt>
                <c:pt idx="1354">
                  <c:v>8</c:v>
                </c:pt>
                <c:pt idx="1355">
                  <c:v>8</c:v>
                </c:pt>
                <c:pt idx="1356">
                  <c:v>8</c:v>
                </c:pt>
                <c:pt idx="1357">
                  <c:v>8</c:v>
                </c:pt>
                <c:pt idx="1358">
                  <c:v>8</c:v>
                </c:pt>
                <c:pt idx="1359">
                  <c:v>8</c:v>
                </c:pt>
                <c:pt idx="1360">
                  <c:v>8</c:v>
                </c:pt>
                <c:pt idx="1361">
                  <c:v>8</c:v>
                </c:pt>
                <c:pt idx="1362">
                  <c:v>8</c:v>
                </c:pt>
                <c:pt idx="1363">
                  <c:v>8</c:v>
                </c:pt>
                <c:pt idx="1364">
                  <c:v>8</c:v>
                </c:pt>
                <c:pt idx="1365">
                  <c:v>8</c:v>
                </c:pt>
                <c:pt idx="1366">
                  <c:v>8</c:v>
                </c:pt>
                <c:pt idx="1367">
                  <c:v>8</c:v>
                </c:pt>
                <c:pt idx="1368">
                  <c:v>8</c:v>
                </c:pt>
                <c:pt idx="1369">
                  <c:v>8</c:v>
                </c:pt>
                <c:pt idx="1370">
                  <c:v>8</c:v>
                </c:pt>
                <c:pt idx="1371">
                  <c:v>8</c:v>
                </c:pt>
                <c:pt idx="1372">
                  <c:v>8</c:v>
                </c:pt>
                <c:pt idx="1373">
                  <c:v>8</c:v>
                </c:pt>
                <c:pt idx="1374">
                  <c:v>8</c:v>
                </c:pt>
                <c:pt idx="1375">
                  <c:v>8</c:v>
                </c:pt>
                <c:pt idx="1376">
                  <c:v>8</c:v>
                </c:pt>
                <c:pt idx="1377">
                  <c:v>8</c:v>
                </c:pt>
                <c:pt idx="1378">
                  <c:v>8</c:v>
                </c:pt>
                <c:pt idx="1379">
                  <c:v>8</c:v>
                </c:pt>
                <c:pt idx="1380">
                  <c:v>8</c:v>
                </c:pt>
                <c:pt idx="1381">
                  <c:v>8</c:v>
                </c:pt>
                <c:pt idx="1382">
                  <c:v>8</c:v>
                </c:pt>
                <c:pt idx="1383">
                  <c:v>8</c:v>
                </c:pt>
                <c:pt idx="1384">
                  <c:v>8</c:v>
                </c:pt>
                <c:pt idx="1385">
                  <c:v>8</c:v>
                </c:pt>
                <c:pt idx="1386">
                  <c:v>8</c:v>
                </c:pt>
                <c:pt idx="1387">
                  <c:v>8</c:v>
                </c:pt>
                <c:pt idx="1388">
                  <c:v>8</c:v>
                </c:pt>
                <c:pt idx="1389">
                  <c:v>8</c:v>
                </c:pt>
                <c:pt idx="1390">
                  <c:v>8</c:v>
                </c:pt>
                <c:pt idx="1391">
                  <c:v>8</c:v>
                </c:pt>
                <c:pt idx="1392">
                  <c:v>8</c:v>
                </c:pt>
                <c:pt idx="1393">
                  <c:v>8</c:v>
                </c:pt>
                <c:pt idx="1394">
                  <c:v>8</c:v>
                </c:pt>
                <c:pt idx="1395">
                  <c:v>8</c:v>
                </c:pt>
                <c:pt idx="1396">
                  <c:v>8</c:v>
                </c:pt>
                <c:pt idx="1397">
                  <c:v>8</c:v>
                </c:pt>
                <c:pt idx="1398">
                  <c:v>8</c:v>
                </c:pt>
                <c:pt idx="1399">
                  <c:v>9</c:v>
                </c:pt>
                <c:pt idx="1400">
                  <c:v>9</c:v>
                </c:pt>
                <c:pt idx="1401">
                  <c:v>9</c:v>
                </c:pt>
                <c:pt idx="1402">
                  <c:v>9</c:v>
                </c:pt>
                <c:pt idx="1403">
                  <c:v>9</c:v>
                </c:pt>
                <c:pt idx="1404">
                  <c:v>9</c:v>
                </c:pt>
                <c:pt idx="1405">
                  <c:v>9</c:v>
                </c:pt>
                <c:pt idx="1406">
                  <c:v>9</c:v>
                </c:pt>
                <c:pt idx="1407">
                  <c:v>9</c:v>
                </c:pt>
                <c:pt idx="1408">
                  <c:v>9</c:v>
                </c:pt>
                <c:pt idx="1409">
                  <c:v>9</c:v>
                </c:pt>
                <c:pt idx="1410">
                  <c:v>9</c:v>
                </c:pt>
                <c:pt idx="1411">
                  <c:v>9</c:v>
                </c:pt>
                <c:pt idx="1412">
                  <c:v>9</c:v>
                </c:pt>
                <c:pt idx="1413">
                  <c:v>9</c:v>
                </c:pt>
                <c:pt idx="1414">
                  <c:v>9</c:v>
                </c:pt>
                <c:pt idx="1415">
                  <c:v>9</c:v>
                </c:pt>
                <c:pt idx="1416">
                  <c:v>9</c:v>
                </c:pt>
                <c:pt idx="1417">
                  <c:v>9</c:v>
                </c:pt>
                <c:pt idx="1418">
                  <c:v>9</c:v>
                </c:pt>
                <c:pt idx="1419">
                  <c:v>9</c:v>
                </c:pt>
                <c:pt idx="1420">
                  <c:v>9</c:v>
                </c:pt>
                <c:pt idx="1421">
                  <c:v>9</c:v>
                </c:pt>
                <c:pt idx="1422">
                  <c:v>9</c:v>
                </c:pt>
                <c:pt idx="1423">
                  <c:v>9</c:v>
                </c:pt>
                <c:pt idx="1424">
                  <c:v>9</c:v>
                </c:pt>
                <c:pt idx="1425">
                  <c:v>9</c:v>
                </c:pt>
                <c:pt idx="1426">
                  <c:v>9</c:v>
                </c:pt>
                <c:pt idx="1427">
                  <c:v>9</c:v>
                </c:pt>
                <c:pt idx="1428">
                  <c:v>9</c:v>
                </c:pt>
                <c:pt idx="1429">
                  <c:v>9</c:v>
                </c:pt>
                <c:pt idx="1430">
                  <c:v>9</c:v>
                </c:pt>
                <c:pt idx="1431">
                  <c:v>9</c:v>
                </c:pt>
                <c:pt idx="1432">
                  <c:v>9</c:v>
                </c:pt>
                <c:pt idx="1433">
                  <c:v>9</c:v>
                </c:pt>
                <c:pt idx="1434">
                  <c:v>9</c:v>
                </c:pt>
                <c:pt idx="1435">
                  <c:v>9</c:v>
                </c:pt>
                <c:pt idx="1436">
                  <c:v>9</c:v>
                </c:pt>
                <c:pt idx="1437">
                  <c:v>9</c:v>
                </c:pt>
                <c:pt idx="1438">
                  <c:v>9</c:v>
                </c:pt>
                <c:pt idx="1439">
                  <c:v>9</c:v>
                </c:pt>
                <c:pt idx="1440">
                  <c:v>9</c:v>
                </c:pt>
                <c:pt idx="1441">
                  <c:v>9</c:v>
                </c:pt>
                <c:pt idx="1442">
                  <c:v>10</c:v>
                </c:pt>
                <c:pt idx="1443">
                  <c:v>10</c:v>
                </c:pt>
                <c:pt idx="1444">
                  <c:v>10</c:v>
                </c:pt>
                <c:pt idx="1445">
                  <c:v>10</c:v>
                </c:pt>
                <c:pt idx="1446">
                  <c:v>10</c:v>
                </c:pt>
                <c:pt idx="1447">
                  <c:v>10</c:v>
                </c:pt>
                <c:pt idx="1448">
                  <c:v>10</c:v>
                </c:pt>
                <c:pt idx="1449">
                  <c:v>10</c:v>
                </c:pt>
                <c:pt idx="1450">
                  <c:v>10</c:v>
                </c:pt>
                <c:pt idx="1451">
                  <c:v>10</c:v>
                </c:pt>
                <c:pt idx="1452">
                  <c:v>10</c:v>
                </c:pt>
                <c:pt idx="1453">
                  <c:v>10</c:v>
                </c:pt>
                <c:pt idx="1454">
                  <c:v>10</c:v>
                </c:pt>
                <c:pt idx="1455">
                  <c:v>10</c:v>
                </c:pt>
                <c:pt idx="1456">
                  <c:v>10</c:v>
                </c:pt>
                <c:pt idx="1457">
                  <c:v>10</c:v>
                </c:pt>
                <c:pt idx="1458">
                  <c:v>10</c:v>
                </c:pt>
                <c:pt idx="1459">
                  <c:v>10</c:v>
                </c:pt>
              </c:numCache>
            </c:numRef>
          </c:xVal>
          <c:yVal>
            <c:numRef>
              <c:f>'Overall Quality'!$C$2:$C$1461</c:f>
              <c:numCache>
                <c:formatCode>General</c:formatCode>
                <c:ptCount val="1460"/>
                <c:pt idx="0">
                  <c:v>61000</c:v>
                </c:pt>
                <c:pt idx="1">
                  <c:v>39300</c:v>
                </c:pt>
                <c:pt idx="2">
                  <c:v>60000</c:v>
                </c:pt>
                <c:pt idx="3">
                  <c:v>60000</c:v>
                </c:pt>
                <c:pt idx="4">
                  <c:v>35311</c:v>
                </c:pt>
                <c:pt idx="5">
                  <c:v>139600</c:v>
                </c:pt>
                <c:pt idx="6">
                  <c:v>126175</c:v>
                </c:pt>
                <c:pt idx="7">
                  <c:v>120000</c:v>
                </c:pt>
                <c:pt idx="8">
                  <c:v>107400</c:v>
                </c:pt>
                <c:pt idx="9">
                  <c:v>105000</c:v>
                </c:pt>
                <c:pt idx="10">
                  <c:v>95000</c:v>
                </c:pt>
                <c:pt idx="11">
                  <c:v>93500</c:v>
                </c:pt>
                <c:pt idx="12">
                  <c:v>92900</c:v>
                </c:pt>
                <c:pt idx="13">
                  <c:v>91000</c:v>
                </c:pt>
                <c:pt idx="14">
                  <c:v>87500</c:v>
                </c:pt>
                <c:pt idx="15">
                  <c:v>85000</c:v>
                </c:pt>
                <c:pt idx="16">
                  <c:v>82000</c:v>
                </c:pt>
                <c:pt idx="17">
                  <c:v>81000</c:v>
                </c:pt>
                <c:pt idx="18">
                  <c:v>79000</c:v>
                </c:pt>
                <c:pt idx="19">
                  <c:v>76500</c:v>
                </c:pt>
                <c:pt idx="20">
                  <c:v>72500</c:v>
                </c:pt>
                <c:pt idx="21">
                  <c:v>67000</c:v>
                </c:pt>
                <c:pt idx="22">
                  <c:v>58500</c:v>
                </c:pt>
                <c:pt idx="23">
                  <c:v>52000</c:v>
                </c:pt>
                <c:pt idx="24">
                  <c:v>37900</c:v>
                </c:pt>
                <c:pt idx="25">
                  <c:v>256000</c:v>
                </c:pt>
                <c:pt idx="26">
                  <c:v>176000</c:v>
                </c:pt>
                <c:pt idx="27">
                  <c:v>168000</c:v>
                </c:pt>
                <c:pt idx="28">
                  <c:v>161500</c:v>
                </c:pt>
                <c:pt idx="29">
                  <c:v>150000</c:v>
                </c:pt>
                <c:pt idx="30">
                  <c:v>150000</c:v>
                </c:pt>
                <c:pt idx="31">
                  <c:v>148000</c:v>
                </c:pt>
                <c:pt idx="32">
                  <c:v>145000</c:v>
                </c:pt>
                <c:pt idx="33">
                  <c:v>141000</c:v>
                </c:pt>
                <c:pt idx="34">
                  <c:v>141000</c:v>
                </c:pt>
                <c:pt idx="35">
                  <c:v>140000</c:v>
                </c:pt>
                <c:pt idx="36">
                  <c:v>137500</c:v>
                </c:pt>
                <c:pt idx="37">
                  <c:v>137500</c:v>
                </c:pt>
                <c:pt idx="38">
                  <c:v>136500</c:v>
                </c:pt>
                <c:pt idx="39">
                  <c:v>135750</c:v>
                </c:pt>
                <c:pt idx="40">
                  <c:v>135000</c:v>
                </c:pt>
                <c:pt idx="41">
                  <c:v>135000</c:v>
                </c:pt>
                <c:pt idx="42">
                  <c:v>135000</c:v>
                </c:pt>
                <c:pt idx="43">
                  <c:v>135000</c:v>
                </c:pt>
                <c:pt idx="44">
                  <c:v>134432</c:v>
                </c:pt>
                <c:pt idx="45">
                  <c:v>133000</c:v>
                </c:pt>
                <c:pt idx="46">
                  <c:v>132250</c:v>
                </c:pt>
                <c:pt idx="47">
                  <c:v>129500</c:v>
                </c:pt>
                <c:pt idx="48">
                  <c:v>129000</c:v>
                </c:pt>
                <c:pt idx="49">
                  <c:v>129000</c:v>
                </c:pt>
                <c:pt idx="50">
                  <c:v>128950</c:v>
                </c:pt>
                <c:pt idx="51">
                  <c:v>128000</c:v>
                </c:pt>
                <c:pt idx="52">
                  <c:v>128000</c:v>
                </c:pt>
                <c:pt idx="53">
                  <c:v>125500</c:v>
                </c:pt>
                <c:pt idx="54">
                  <c:v>125500</c:v>
                </c:pt>
                <c:pt idx="55">
                  <c:v>124500</c:v>
                </c:pt>
                <c:pt idx="56">
                  <c:v>123600</c:v>
                </c:pt>
                <c:pt idx="57">
                  <c:v>123000</c:v>
                </c:pt>
                <c:pt idx="58">
                  <c:v>122500</c:v>
                </c:pt>
                <c:pt idx="59">
                  <c:v>121600</c:v>
                </c:pt>
                <c:pt idx="60">
                  <c:v>120500</c:v>
                </c:pt>
                <c:pt idx="61">
                  <c:v>120500</c:v>
                </c:pt>
                <c:pt idx="62">
                  <c:v>119000</c:v>
                </c:pt>
                <c:pt idx="63">
                  <c:v>118500</c:v>
                </c:pt>
                <c:pt idx="64">
                  <c:v>118500</c:v>
                </c:pt>
                <c:pt idx="65">
                  <c:v>118000</c:v>
                </c:pt>
                <c:pt idx="66">
                  <c:v>116050</c:v>
                </c:pt>
                <c:pt idx="67">
                  <c:v>115000</c:v>
                </c:pt>
                <c:pt idx="68">
                  <c:v>115000</c:v>
                </c:pt>
                <c:pt idx="69">
                  <c:v>113000</c:v>
                </c:pt>
                <c:pt idx="70">
                  <c:v>113000</c:v>
                </c:pt>
                <c:pt idx="71">
                  <c:v>112000</c:v>
                </c:pt>
                <c:pt idx="72">
                  <c:v>112000</c:v>
                </c:pt>
                <c:pt idx="73">
                  <c:v>111250</c:v>
                </c:pt>
                <c:pt idx="74">
                  <c:v>111000</c:v>
                </c:pt>
                <c:pt idx="75">
                  <c:v>110000</c:v>
                </c:pt>
                <c:pt idx="76">
                  <c:v>110000</c:v>
                </c:pt>
                <c:pt idx="77">
                  <c:v>109900</c:v>
                </c:pt>
                <c:pt idx="78">
                  <c:v>109900</c:v>
                </c:pt>
                <c:pt idx="79">
                  <c:v>109008</c:v>
                </c:pt>
                <c:pt idx="80">
                  <c:v>108959</c:v>
                </c:pt>
                <c:pt idx="81">
                  <c:v>108500</c:v>
                </c:pt>
                <c:pt idx="82">
                  <c:v>108000</c:v>
                </c:pt>
                <c:pt idx="83">
                  <c:v>108000</c:v>
                </c:pt>
                <c:pt idx="84">
                  <c:v>108000</c:v>
                </c:pt>
                <c:pt idx="85">
                  <c:v>107900</c:v>
                </c:pt>
                <c:pt idx="86">
                  <c:v>107000</c:v>
                </c:pt>
                <c:pt idx="87">
                  <c:v>107000</c:v>
                </c:pt>
                <c:pt idx="88">
                  <c:v>106500</c:v>
                </c:pt>
                <c:pt idx="89">
                  <c:v>106250</c:v>
                </c:pt>
                <c:pt idx="90">
                  <c:v>105000</c:v>
                </c:pt>
                <c:pt idx="91">
                  <c:v>104900</c:v>
                </c:pt>
                <c:pt idx="92">
                  <c:v>103200</c:v>
                </c:pt>
                <c:pt idx="93">
                  <c:v>103000</c:v>
                </c:pt>
                <c:pt idx="94">
                  <c:v>102776</c:v>
                </c:pt>
                <c:pt idx="95">
                  <c:v>102000</c:v>
                </c:pt>
                <c:pt idx="96">
                  <c:v>101800</c:v>
                </c:pt>
                <c:pt idx="97">
                  <c:v>100000</c:v>
                </c:pt>
                <c:pt idx="98">
                  <c:v>100000</c:v>
                </c:pt>
                <c:pt idx="99">
                  <c:v>100000</c:v>
                </c:pt>
                <c:pt idx="100">
                  <c:v>100000</c:v>
                </c:pt>
                <c:pt idx="101">
                  <c:v>98000</c:v>
                </c:pt>
                <c:pt idx="102">
                  <c:v>97000</c:v>
                </c:pt>
                <c:pt idx="103">
                  <c:v>97000</c:v>
                </c:pt>
                <c:pt idx="104">
                  <c:v>96500</c:v>
                </c:pt>
                <c:pt idx="105">
                  <c:v>94750</c:v>
                </c:pt>
                <c:pt idx="106">
                  <c:v>93000</c:v>
                </c:pt>
                <c:pt idx="107">
                  <c:v>91000</c:v>
                </c:pt>
                <c:pt idx="108">
                  <c:v>90000</c:v>
                </c:pt>
                <c:pt idx="109">
                  <c:v>90000</c:v>
                </c:pt>
                <c:pt idx="110">
                  <c:v>89471</c:v>
                </c:pt>
                <c:pt idx="111">
                  <c:v>88000</c:v>
                </c:pt>
                <c:pt idx="112">
                  <c:v>88000</c:v>
                </c:pt>
                <c:pt idx="113">
                  <c:v>87000</c:v>
                </c:pt>
                <c:pt idx="114">
                  <c:v>86000</c:v>
                </c:pt>
                <c:pt idx="115">
                  <c:v>86000</c:v>
                </c:pt>
                <c:pt idx="116">
                  <c:v>85500</c:v>
                </c:pt>
                <c:pt idx="117">
                  <c:v>84900</c:v>
                </c:pt>
                <c:pt idx="118">
                  <c:v>84500</c:v>
                </c:pt>
                <c:pt idx="119">
                  <c:v>84000</c:v>
                </c:pt>
                <c:pt idx="120">
                  <c:v>83500</c:v>
                </c:pt>
                <c:pt idx="121">
                  <c:v>82500</c:v>
                </c:pt>
                <c:pt idx="122">
                  <c:v>82500</c:v>
                </c:pt>
                <c:pt idx="123">
                  <c:v>82000</c:v>
                </c:pt>
                <c:pt idx="124">
                  <c:v>82000</c:v>
                </c:pt>
                <c:pt idx="125">
                  <c:v>81000</c:v>
                </c:pt>
                <c:pt idx="126">
                  <c:v>80500</c:v>
                </c:pt>
                <c:pt idx="127">
                  <c:v>80000</c:v>
                </c:pt>
                <c:pt idx="128">
                  <c:v>80000</c:v>
                </c:pt>
                <c:pt idx="129">
                  <c:v>80000</c:v>
                </c:pt>
                <c:pt idx="130">
                  <c:v>79900</c:v>
                </c:pt>
                <c:pt idx="131">
                  <c:v>75500</c:v>
                </c:pt>
                <c:pt idx="132">
                  <c:v>75000</c:v>
                </c:pt>
                <c:pt idx="133">
                  <c:v>68500</c:v>
                </c:pt>
                <c:pt idx="134">
                  <c:v>68400</c:v>
                </c:pt>
                <c:pt idx="135">
                  <c:v>64500</c:v>
                </c:pt>
                <c:pt idx="136">
                  <c:v>55000</c:v>
                </c:pt>
                <c:pt idx="137">
                  <c:v>55000</c:v>
                </c:pt>
                <c:pt idx="138">
                  <c:v>52500</c:v>
                </c:pt>
                <c:pt idx="139">
                  <c:v>40000</c:v>
                </c:pt>
                <c:pt idx="140">
                  <c:v>34900</c:v>
                </c:pt>
                <c:pt idx="141">
                  <c:v>228950</c:v>
                </c:pt>
                <c:pt idx="142">
                  <c:v>225000</c:v>
                </c:pt>
                <c:pt idx="143">
                  <c:v>223500</c:v>
                </c:pt>
                <c:pt idx="144">
                  <c:v>218000</c:v>
                </c:pt>
                <c:pt idx="145">
                  <c:v>217500</c:v>
                </c:pt>
                <c:pt idx="146">
                  <c:v>207500</c:v>
                </c:pt>
                <c:pt idx="147">
                  <c:v>200500</c:v>
                </c:pt>
                <c:pt idx="148">
                  <c:v>200000</c:v>
                </c:pt>
                <c:pt idx="149">
                  <c:v>197500</c:v>
                </c:pt>
                <c:pt idx="150">
                  <c:v>194000</c:v>
                </c:pt>
                <c:pt idx="151">
                  <c:v>192140</c:v>
                </c:pt>
                <c:pt idx="152">
                  <c:v>190000</c:v>
                </c:pt>
                <c:pt idx="153">
                  <c:v>190000</c:v>
                </c:pt>
                <c:pt idx="154">
                  <c:v>190000</c:v>
                </c:pt>
                <c:pt idx="155">
                  <c:v>189000</c:v>
                </c:pt>
                <c:pt idx="156">
                  <c:v>188000</c:v>
                </c:pt>
                <c:pt idx="157">
                  <c:v>186700</c:v>
                </c:pt>
                <c:pt idx="158">
                  <c:v>185000</c:v>
                </c:pt>
                <c:pt idx="159">
                  <c:v>180500</c:v>
                </c:pt>
                <c:pt idx="160">
                  <c:v>180000</c:v>
                </c:pt>
                <c:pt idx="161">
                  <c:v>179900</c:v>
                </c:pt>
                <c:pt idx="162">
                  <c:v>179500</c:v>
                </c:pt>
                <c:pt idx="163">
                  <c:v>179000</c:v>
                </c:pt>
                <c:pt idx="164">
                  <c:v>175000</c:v>
                </c:pt>
                <c:pt idx="165">
                  <c:v>175000</c:v>
                </c:pt>
                <c:pt idx="166">
                  <c:v>175000</c:v>
                </c:pt>
                <c:pt idx="167">
                  <c:v>175000</c:v>
                </c:pt>
                <c:pt idx="168">
                  <c:v>172500</c:v>
                </c:pt>
                <c:pt idx="169">
                  <c:v>172000</c:v>
                </c:pt>
                <c:pt idx="170">
                  <c:v>171000</c:v>
                </c:pt>
                <c:pt idx="171">
                  <c:v>170000</c:v>
                </c:pt>
                <c:pt idx="172">
                  <c:v>170000</c:v>
                </c:pt>
                <c:pt idx="173">
                  <c:v>170000</c:v>
                </c:pt>
                <c:pt idx="174">
                  <c:v>170000</c:v>
                </c:pt>
                <c:pt idx="175">
                  <c:v>169500</c:v>
                </c:pt>
                <c:pt idx="176">
                  <c:v>169000</c:v>
                </c:pt>
                <c:pt idx="177">
                  <c:v>168000</c:v>
                </c:pt>
                <c:pt idx="178">
                  <c:v>167500</c:v>
                </c:pt>
                <c:pt idx="179">
                  <c:v>167500</c:v>
                </c:pt>
                <c:pt idx="180">
                  <c:v>167000</c:v>
                </c:pt>
                <c:pt idx="181">
                  <c:v>166000</c:v>
                </c:pt>
                <c:pt idx="182">
                  <c:v>165500</c:v>
                </c:pt>
                <c:pt idx="183">
                  <c:v>165500</c:v>
                </c:pt>
                <c:pt idx="184">
                  <c:v>165000</c:v>
                </c:pt>
                <c:pt idx="185">
                  <c:v>164900</c:v>
                </c:pt>
                <c:pt idx="186">
                  <c:v>164500</c:v>
                </c:pt>
                <c:pt idx="187">
                  <c:v>163500</c:v>
                </c:pt>
                <c:pt idx="188">
                  <c:v>162900</c:v>
                </c:pt>
                <c:pt idx="189">
                  <c:v>162000</c:v>
                </c:pt>
                <c:pt idx="190">
                  <c:v>160000</c:v>
                </c:pt>
                <c:pt idx="191">
                  <c:v>160000</c:v>
                </c:pt>
                <c:pt idx="192">
                  <c:v>160000</c:v>
                </c:pt>
                <c:pt idx="193">
                  <c:v>160000</c:v>
                </c:pt>
                <c:pt idx="194">
                  <c:v>160000</c:v>
                </c:pt>
                <c:pt idx="195">
                  <c:v>159950</c:v>
                </c:pt>
                <c:pt idx="196">
                  <c:v>159434</c:v>
                </c:pt>
                <c:pt idx="197">
                  <c:v>159000</c:v>
                </c:pt>
                <c:pt idx="198">
                  <c:v>158000</c:v>
                </c:pt>
                <c:pt idx="199">
                  <c:v>157900</c:v>
                </c:pt>
                <c:pt idx="200">
                  <c:v>157500</c:v>
                </c:pt>
                <c:pt idx="201">
                  <c:v>157000</c:v>
                </c:pt>
                <c:pt idx="202">
                  <c:v>157000</c:v>
                </c:pt>
                <c:pt idx="203">
                  <c:v>157000</c:v>
                </c:pt>
                <c:pt idx="204">
                  <c:v>156000</c:v>
                </c:pt>
                <c:pt idx="205">
                  <c:v>156000</c:v>
                </c:pt>
                <c:pt idx="206">
                  <c:v>155000</c:v>
                </c:pt>
                <c:pt idx="207">
                  <c:v>155000</c:v>
                </c:pt>
                <c:pt idx="208">
                  <c:v>155000</c:v>
                </c:pt>
                <c:pt idx="209">
                  <c:v>155000</c:v>
                </c:pt>
                <c:pt idx="210">
                  <c:v>154900</c:v>
                </c:pt>
                <c:pt idx="211">
                  <c:v>154300</c:v>
                </c:pt>
                <c:pt idx="212">
                  <c:v>154000</c:v>
                </c:pt>
                <c:pt idx="213">
                  <c:v>154000</c:v>
                </c:pt>
                <c:pt idx="214">
                  <c:v>154000</c:v>
                </c:pt>
                <c:pt idx="215">
                  <c:v>153900</c:v>
                </c:pt>
                <c:pt idx="216">
                  <c:v>153500</c:v>
                </c:pt>
                <c:pt idx="217">
                  <c:v>153500</c:v>
                </c:pt>
                <c:pt idx="218">
                  <c:v>153337</c:v>
                </c:pt>
                <c:pt idx="219">
                  <c:v>153000</c:v>
                </c:pt>
                <c:pt idx="220">
                  <c:v>153000</c:v>
                </c:pt>
                <c:pt idx="221">
                  <c:v>152000</c:v>
                </c:pt>
                <c:pt idx="222">
                  <c:v>152000</c:v>
                </c:pt>
                <c:pt idx="223">
                  <c:v>152000</c:v>
                </c:pt>
                <c:pt idx="224">
                  <c:v>150750</c:v>
                </c:pt>
                <c:pt idx="225">
                  <c:v>150500</c:v>
                </c:pt>
                <c:pt idx="226">
                  <c:v>150000</c:v>
                </c:pt>
                <c:pt idx="227">
                  <c:v>149900</c:v>
                </c:pt>
                <c:pt idx="228">
                  <c:v>149900</c:v>
                </c:pt>
                <c:pt idx="229">
                  <c:v>149900</c:v>
                </c:pt>
                <c:pt idx="230">
                  <c:v>149900</c:v>
                </c:pt>
                <c:pt idx="231">
                  <c:v>149350</c:v>
                </c:pt>
                <c:pt idx="232">
                  <c:v>149000</c:v>
                </c:pt>
                <c:pt idx="233">
                  <c:v>148500</c:v>
                </c:pt>
                <c:pt idx="234">
                  <c:v>148000</c:v>
                </c:pt>
                <c:pt idx="235">
                  <c:v>148000</c:v>
                </c:pt>
                <c:pt idx="236">
                  <c:v>147500</c:v>
                </c:pt>
                <c:pt idx="237">
                  <c:v>147000</c:v>
                </c:pt>
                <c:pt idx="238">
                  <c:v>147000</c:v>
                </c:pt>
                <c:pt idx="239">
                  <c:v>147000</c:v>
                </c:pt>
                <c:pt idx="240">
                  <c:v>147000</c:v>
                </c:pt>
                <c:pt idx="241">
                  <c:v>147000</c:v>
                </c:pt>
                <c:pt idx="242">
                  <c:v>146500</c:v>
                </c:pt>
                <c:pt idx="243">
                  <c:v>146000</c:v>
                </c:pt>
                <c:pt idx="244">
                  <c:v>145900</c:v>
                </c:pt>
                <c:pt idx="245">
                  <c:v>145500</c:v>
                </c:pt>
                <c:pt idx="246">
                  <c:v>145000</c:v>
                </c:pt>
                <c:pt idx="247">
                  <c:v>145000</c:v>
                </c:pt>
                <c:pt idx="248">
                  <c:v>145000</c:v>
                </c:pt>
                <c:pt idx="249">
                  <c:v>145000</c:v>
                </c:pt>
                <c:pt idx="250">
                  <c:v>145000</c:v>
                </c:pt>
                <c:pt idx="251">
                  <c:v>145000</c:v>
                </c:pt>
                <c:pt idx="252">
                  <c:v>145000</c:v>
                </c:pt>
                <c:pt idx="253">
                  <c:v>145000</c:v>
                </c:pt>
                <c:pt idx="254">
                  <c:v>144900</c:v>
                </c:pt>
                <c:pt idx="255">
                  <c:v>144500</c:v>
                </c:pt>
                <c:pt idx="256">
                  <c:v>144000</c:v>
                </c:pt>
                <c:pt idx="257">
                  <c:v>144000</c:v>
                </c:pt>
                <c:pt idx="258">
                  <c:v>144000</c:v>
                </c:pt>
                <c:pt idx="259">
                  <c:v>144000</c:v>
                </c:pt>
                <c:pt idx="260">
                  <c:v>144000</c:v>
                </c:pt>
                <c:pt idx="261">
                  <c:v>144000</c:v>
                </c:pt>
                <c:pt idx="262">
                  <c:v>144000</c:v>
                </c:pt>
                <c:pt idx="263">
                  <c:v>143900</c:v>
                </c:pt>
                <c:pt idx="264">
                  <c:v>143500</c:v>
                </c:pt>
                <c:pt idx="265">
                  <c:v>143000</c:v>
                </c:pt>
                <c:pt idx="266">
                  <c:v>143000</c:v>
                </c:pt>
                <c:pt idx="267">
                  <c:v>143000</c:v>
                </c:pt>
                <c:pt idx="268">
                  <c:v>143000</c:v>
                </c:pt>
                <c:pt idx="269">
                  <c:v>143000</c:v>
                </c:pt>
                <c:pt idx="270">
                  <c:v>142953</c:v>
                </c:pt>
                <c:pt idx="271">
                  <c:v>142600</c:v>
                </c:pt>
                <c:pt idx="272">
                  <c:v>142500</c:v>
                </c:pt>
                <c:pt idx="273">
                  <c:v>142125</c:v>
                </c:pt>
                <c:pt idx="274">
                  <c:v>142000</c:v>
                </c:pt>
                <c:pt idx="275">
                  <c:v>142000</c:v>
                </c:pt>
                <c:pt idx="276">
                  <c:v>141500</c:v>
                </c:pt>
                <c:pt idx="277">
                  <c:v>141000</c:v>
                </c:pt>
                <c:pt idx="278">
                  <c:v>141000</c:v>
                </c:pt>
                <c:pt idx="279">
                  <c:v>141000</c:v>
                </c:pt>
                <c:pt idx="280">
                  <c:v>140000</c:v>
                </c:pt>
                <c:pt idx="281">
                  <c:v>140000</c:v>
                </c:pt>
                <c:pt idx="282">
                  <c:v>140000</c:v>
                </c:pt>
                <c:pt idx="283">
                  <c:v>140000</c:v>
                </c:pt>
                <c:pt idx="284">
                  <c:v>140000</c:v>
                </c:pt>
                <c:pt idx="285">
                  <c:v>140000</c:v>
                </c:pt>
                <c:pt idx="286">
                  <c:v>139950</c:v>
                </c:pt>
                <c:pt idx="287">
                  <c:v>139900</c:v>
                </c:pt>
                <c:pt idx="288">
                  <c:v>139400</c:v>
                </c:pt>
                <c:pt idx="289">
                  <c:v>139000</c:v>
                </c:pt>
                <c:pt idx="290">
                  <c:v>139000</c:v>
                </c:pt>
                <c:pt idx="291">
                  <c:v>139000</c:v>
                </c:pt>
                <c:pt idx="292">
                  <c:v>139000</c:v>
                </c:pt>
                <c:pt idx="293">
                  <c:v>139000</c:v>
                </c:pt>
                <c:pt idx="294">
                  <c:v>139000</c:v>
                </c:pt>
                <c:pt idx="295">
                  <c:v>139000</c:v>
                </c:pt>
                <c:pt idx="296">
                  <c:v>139000</c:v>
                </c:pt>
                <c:pt idx="297">
                  <c:v>138887</c:v>
                </c:pt>
                <c:pt idx="298">
                  <c:v>138800</c:v>
                </c:pt>
                <c:pt idx="299">
                  <c:v>138500</c:v>
                </c:pt>
                <c:pt idx="300">
                  <c:v>138500</c:v>
                </c:pt>
                <c:pt idx="301">
                  <c:v>138000</c:v>
                </c:pt>
                <c:pt idx="302">
                  <c:v>138000</c:v>
                </c:pt>
                <c:pt idx="303">
                  <c:v>138000</c:v>
                </c:pt>
                <c:pt idx="304">
                  <c:v>137900</c:v>
                </c:pt>
                <c:pt idx="305">
                  <c:v>137500</c:v>
                </c:pt>
                <c:pt idx="306">
                  <c:v>137000</c:v>
                </c:pt>
                <c:pt idx="307">
                  <c:v>137000</c:v>
                </c:pt>
                <c:pt idx="308">
                  <c:v>137000</c:v>
                </c:pt>
                <c:pt idx="309">
                  <c:v>137000</c:v>
                </c:pt>
                <c:pt idx="310">
                  <c:v>136905</c:v>
                </c:pt>
                <c:pt idx="311">
                  <c:v>136500</c:v>
                </c:pt>
                <c:pt idx="312">
                  <c:v>136500</c:v>
                </c:pt>
                <c:pt idx="313">
                  <c:v>136000</c:v>
                </c:pt>
                <c:pt idx="314">
                  <c:v>135960</c:v>
                </c:pt>
                <c:pt idx="315">
                  <c:v>135900</c:v>
                </c:pt>
                <c:pt idx="316">
                  <c:v>135500</c:v>
                </c:pt>
                <c:pt idx="317">
                  <c:v>135500</c:v>
                </c:pt>
                <c:pt idx="318">
                  <c:v>135000</c:v>
                </c:pt>
                <c:pt idx="319">
                  <c:v>135000</c:v>
                </c:pt>
                <c:pt idx="320">
                  <c:v>135000</c:v>
                </c:pt>
                <c:pt idx="321">
                  <c:v>135000</c:v>
                </c:pt>
                <c:pt idx="322">
                  <c:v>135000</c:v>
                </c:pt>
                <c:pt idx="323">
                  <c:v>135000</c:v>
                </c:pt>
                <c:pt idx="324">
                  <c:v>135000</c:v>
                </c:pt>
                <c:pt idx="325">
                  <c:v>135000</c:v>
                </c:pt>
                <c:pt idx="326">
                  <c:v>135000</c:v>
                </c:pt>
                <c:pt idx="327">
                  <c:v>135000</c:v>
                </c:pt>
                <c:pt idx="328">
                  <c:v>134900</c:v>
                </c:pt>
                <c:pt idx="329">
                  <c:v>134800</c:v>
                </c:pt>
                <c:pt idx="330">
                  <c:v>134500</c:v>
                </c:pt>
                <c:pt idx="331">
                  <c:v>134500</c:v>
                </c:pt>
                <c:pt idx="332">
                  <c:v>134450</c:v>
                </c:pt>
                <c:pt idx="333">
                  <c:v>134000</c:v>
                </c:pt>
                <c:pt idx="334">
                  <c:v>134000</c:v>
                </c:pt>
                <c:pt idx="335">
                  <c:v>133900</c:v>
                </c:pt>
                <c:pt idx="336">
                  <c:v>133700</c:v>
                </c:pt>
                <c:pt idx="337">
                  <c:v>133500</c:v>
                </c:pt>
                <c:pt idx="338">
                  <c:v>133000</c:v>
                </c:pt>
                <c:pt idx="339">
                  <c:v>133000</c:v>
                </c:pt>
                <c:pt idx="340">
                  <c:v>133000</c:v>
                </c:pt>
                <c:pt idx="341">
                  <c:v>132500</c:v>
                </c:pt>
                <c:pt idx="342">
                  <c:v>132500</c:v>
                </c:pt>
                <c:pt idx="343">
                  <c:v>132500</c:v>
                </c:pt>
                <c:pt idx="344">
                  <c:v>132500</c:v>
                </c:pt>
                <c:pt idx="345">
                  <c:v>132500</c:v>
                </c:pt>
                <c:pt idx="346">
                  <c:v>132000</c:v>
                </c:pt>
                <c:pt idx="347">
                  <c:v>132000</c:v>
                </c:pt>
                <c:pt idx="348">
                  <c:v>132000</c:v>
                </c:pt>
                <c:pt idx="349">
                  <c:v>132000</c:v>
                </c:pt>
                <c:pt idx="350">
                  <c:v>131500</c:v>
                </c:pt>
                <c:pt idx="351">
                  <c:v>131500</c:v>
                </c:pt>
                <c:pt idx="352">
                  <c:v>131400</c:v>
                </c:pt>
                <c:pt idx="353">
                  <c:v>131000</c:v>
                </c:pt>
                <c:pt idx="354">
                  <c:v>131000</c:v>
                </c:pt>
                <c:pt idx="355">
                  <c:v>130500</c:v>
                </c:pt>
                <c:pt idx="356">
                  <c:v>130500</c:v>
                </c:pt>
                <c:pt idx="357">
                  <c:v>130250</c:v>
                </c:pt>
                <c:pt idx="358">
                  <c:v>130000</c:v>
                </c:pt>
                <c:pt idx="359">
                  <c:v>130000</c:v>
                </c:pt>
                <c:pt idx="360">
                  <c:v>130000</c:v>
                </c:pt>
                <c:pt idx="361">
                  <c:v>130000</c:v>
                </c:pt>
                <c:pt idx="362">
                  <c:v>130000</c:v>
                </c:pt>
                <c:pt idx="363">
                  <c:v>130000</c:v>
                </c:pt>
                <c:pt idx="364">
                  <c:v>130000</c:v>
                </c:pt>
                <c:pt idx="365">
                  <c:v>129900</c:v>
                </c:pt>
                <c:pt idx="366">
                  <c:v>129900</c:v>
                </c:pt>
                <c:pt idx="367">
                  <c:v>129900</c:v>
                </c:pt>
                <c:pt idx="368">
                  <c:v>129500</c:v>
                </c:pt>
                <c:pt idx="369">
                  <c:v>129500</c:v>
                </c:pt>
                <c:pt idx="370">
                  <c:v>129000</c:v>
                </c:pt>
                <c:pt idx="371">
                  <c:v>129000</c:v>
                </c:pt>
                <c:pt idx="372">
                  <c:v>129000</c:v>
                </c:pt>
                <c:pt idx="373">
                  <c:v>129000</c:v>
                </c:pt>
                <c:pt idx="374">
                  <c:v>128900</c:v>
                </c:pt>
                <c:pt idx="375">
                  <c:v>128500</c:v>
                </c:pt>
                <c:pt idx="376">
                  <c:v>128500</c:v>
                </c:pt>
                <c:pt idx="377">
                  <c:v>128500</c:v>
                </c:pt>
                <c:pt idx="378">
                  <c:v>128500</c:v>
                </c:pt>
                <c:pt idx="379">
                  <c:v>128200</c:v>
                </c:pt>
                <c:pt idx="380">
                  <c:v>128000</c:v>
                </c:pt>
                <c:pt idx="381">
                  <c:v>127500</c:v>
                </c:pt>
                <c:pt idx="382">
                  <c:v>127000</c:v>
                </c:pt>
                <c:pt idx="383">
                  <c:v>127000</c:v>
                </c:pt>
                <c:pt idx="384">
                  <c:v>127000</c:v>
                </c:pt>
                <c:pt idx="385">
                  <c:v>127000</c:v>
                </c:pt>
                <c:pt idx="386">
                  <c:v>127000</c:v>
                </c:pt>
                <c:pt idx="387">
                  <c:v>127000</c:v>
                </c:pt>
                <c:pt idx="388">
                  <c:v>127000</c:v>
                </c:pt>
                <c:pt idx="389">
                  <c:v>127000</c:v>
                </c:pt>
                <c:pt idx="390">
                  <c:v>126500</c:v>
                </c:pt>
                <c:pt idx="391">
                  <c:v>126000</c:v>
                </c:pt>
                <c:pt idx="392">
                  <c:v>126000</c:v>
                </c:pt>
                <c:pt idx="393">
                  <c:v>126000</c:v>
                </c:pt>
                <c:pt idx="394">
                  <c:v>125500</c:v>
                </c:pt>
                <c:pt idx="395">
                  <c:v>125500</c:v>
                </c:pt>
                <c:pt idx="396">
                  <c:v>125000</c:v>
                </c:pt>
                <c:pt idx="397">
                  <c:v>125000</c:v>
                </c:pt>
                <c:pt idx="398">
                  <c:v>125000</c:v>
                </c:pt>
                <c:pt idx="399">
                  <c:v>125000</c:v>
                </c:pt>
                <c:pt idx="400">
                  <c:v>125000</c:v>
                </c:pt>
                <c:pt idx="401">
                  <c:v>125000</c:v>
                </c:pt>
                <c:pt idx="402">
                  <c:v>125000</c:v>
                </c:pt>
                <c:pt idx="403">
                  <c:v>124900</c:v>
                </c:pt>
                <c:pt idx="404">
                  <c:v>124900</c:v>
                </c:pt>
                <c:pt idx="405">
                  <c:v>124500</c:v>
                </c:pt>
                <c:pt idx="406">
                  <c:v>124500</c:v>
                </c:pt>
                <c:pt idx="407">
                  <c:v>124500</c:v>
                </c:pt>
                <c:pt idx="408">
                  <c:v>124000</c:v>
                </c:pt>
                <c:pt idx="409">
                  <c:v>124000</c:v>
                </c:pt>
                <c:pt idx="410">
                  <c:v>124000</c:v>
                </c:pt>
                <c:pt idx="411">
                  <c:v>124000</c:v>
                </c:pt>
                <c:pt idx="412">
                  <c:v>123500</c:v>
                </c:pt>
                <c:pt idx="413">
                  <c:v>123000</c:v>
                </c:pt>
                <c:pt idx="414">
                  <c:v>123000</c:v>
                </c:pt>
                <c:pt idx="415">
                  <c:v>123000</c:v>
                </c:pt>
                <c:pt idx="416">
                  <c:v>122900</c:v>
                </c:pt>
                <c:pt idx="417">
                  <c:v>122500</c:v>
                </c:pt>
                <c:pt idx="418">
                  <c:v>122000</c:v>
                </c:pt>
                <c:pt idx="419">
                  <c:v>122000</c:v>
                </c:pt>
                <c:pt idx="420">
                  <c:v>121500</c:v>
                </c:pt>
                <c:pt idx="421">
                  <c:v>120500</c:v>
                </c:pt>
                <c:pt idx="422">
                  <c:v>120000</c:v>
                </c:pt>
                <c:pt idx="423">
                  <c:v>120000</c:v>
                </c:pt>
                <c:pt idx="424">
                  <c:v>120000</c:v>
                </c:pt>
                <c:pt idx="425">
                  <c:v>119900</c:v>
                </c:pt>
                <c:pt idx="426">
                  <c:v>119900</c:v>
                </c:pt>
                <c:pt idx="427">
                  <c:v>119750</c:v>
                </c:pt>
                <c:pt idx="428">
                  <c:v>119500</c:v>
                </c:pt>
                <c:pt idx="429">
                  <c:v>119500</c:v>
                </c:pt>
                <c:pt idx="430">
                  <c:v>119500</c:v>
                </c:pt>
                <c:pt idx="431">
                  <c:v>119000</c:v>
                </c:pt>
                <c:pt idx="432">
                  <c:v>119000</c:v>
                </c:pt>
                <c:pt idx="433">
                  <c:v>119000</c:v>
                </c:pt>
                <c:pt idx="434">
                  <c:v>119000</c:v>
                </c:pt>
                <c:pt idx="435">
                  <c:v>118964</c:v>
                </c:pt>
                <c:pt idx="436">
                  <c:v>118858</c:v>
                </c:pt>
                <c:pt idx="437">
                  <c:v>118500</c:v>
                </c:pt>
                <c:pt idx="438">
                  <c:v>118000</c:v>
                </c:pt>
                <c:pt idx="439">
                  <c:v>118000</c:v>
                </c:pt>
                <c:pt idx="440">
                  <c:v>118000</c:v>
                </c:pt>
                <c:pt idx="441">
                  <c:v>117500</c:v>
                </c:pt>
                <c:pt idx="442">
                  <c:v>117000</c:v>
                </c:pt>
                <c:pt idx="443">
                  <c:v>117000</c:v>
                </c:pt>
                <c:pt idx="444">
                  <c:v>117000</c:v>
                </c:pt>
                <c:pt idx="445">
                  <c:v>116500</c:v>
                </c:pt>
                <c:pt idx="446">
                  <c:v>116000</c:v>
                </c:pt>
                <c:pt idx="447">
                  <c:v>116000</c:v>
                </c:pt>
                <c:pt idx="448">
                  <c:v>115000</c:v>
                </c:pt>
                <c:pt idx="449">
                  <c:v>115000</c:v>
                </c:pt>
                <c:pt idx="450">
                  <c:v>115000</c:v>
                </c:pt>
                <c:pt idx="451">
                  <c:v>115000</c:v>
                </c:pt>
                <c:pt idx="452">
                  <c:v>115000</c:v>
                </c:pt>
                <c:pt idx="453">
                  <c:v>115000</c:v>
                </c:pt>
                <c:pt idx="454">
                  <c:v>115000</c:v>
                </c:pt>
                <c:pt idx="455">
                  <c:v>115000</c:v>
                </c:pt>
                <c:pt idx="456">
                  <c:v>114500</c:v>
                </c:pt>
                <c:pt idx="457">
                  <c:v>113000</c:v>
                </c:pt>
                <c:pt idx="458">
                  <c:v>113000</c:v>
                </c:pt>
                <c:pt idx="459">
                  <c:v>112500</c:v>
                </c:pt>
                <c:pt idx="460">
                  <c:v>112500</c:v>
                </c:pt>
                <c:pt idx="461">
                  <c:v>112000</c:v>
                </c:pt>
                <c:pt idx="462">
                  <c:v>112000</c:v>
                </c:pt>
                <c:pt idx="463">
                  <c:v>112000</c:v>
                </c:pt>
                <c:pt idx="464">
                  <c:v>110500</c:v>
                </c:pt>
                <c:pt idx="465">
                  <c:v>110000</c:v>
                </c:pt>
                <c:pt idx="466">
                  <c:v>110000</c:v>
                </c:pt>
                <c:pt idx="467">
                  <c:v>110000</c:v>
                </c:pt>
                <c:pt idx="468">
                  <c:v>110000</c:v>
                </c:pt>
                <c:pt idx="469">
                  <c:v>110000</c:v>
                </c:pt>
                <c:pt idx="470">
                  <c:v>110000</c:v>
                </c:pt>
                <c:pt idx="471">
                  <c:v>110000</c:v>
                </c:pt>
                <c:pt idx="472">
                  <c:v>110000</c:v>
                </c:pt>
                <c:pt idx="473">
                  <c:v>109900</c:v>
                </c:pt>
                <c:pt idx="474">
                  <c:v>109500</c:v>
                </c:pt>
                <c:pt idx="475">
                  <c:v>109500</c:v>
                </c:pt>
                <c:pt idx="476">
                  <c:v>109500</c:v>
                </c:pt>
                <c:pt idx="477">
                  <c:v>109500</c:v>
                </c:pt>
                <c:pt idx="478">
                  <c:v>109000</c:v>
                </c:pt>
                <c:pt idx="479">
                  <c:v>109000</c:v>
                </c:pt>
                <c:pt idx="480">
                  <c:v>108480</c:v>
                </c:pt>
                <c:pt idx="481">
                  <c:v>108000</c:v>
                </c:pt>
                <c:pt idx="482">
                  <c:v>108000</c:v>
                </c:pt>
                <c:pt idx="483">
                  <c:v>108000</c:v>
                </c:pt>
                <c:pt idx="484">
                  <c:v>107500</c:v>
                </c:pt>
                <c:pt idx="485">
                  <c:v>107500</c:v>
                </c:pt>
                <c:pt idx="486">
                  <c:v>107500</c:v>
                </c:pt>
                <c:pt idx="487">
                  <c:v>106500</c:v>
                </c:pt>
                <c:pt idx="488">
                  <c:v>106000</c:v>
                </c:pt>
                <c:pt idx="489">
                  <c:v>106000</c:v>
                </c:pt>
                <c:pt idx="490">
                  <c:v>105000</c:v>
                </c:pt>
                <c:pt idx="491">
                  <c:v>105000</c:v>
                </c:pt>
                <c:pt idx="492">
                  <c:v>104900</c:v>
                </c:pt>
                <c:pt idx="493">
                  <c:v>102000</c:v>
                </c:pt>
                <c:pt idx="494">
                  <c:v>101000</c:v>
                </c:pt>
                <c:pt idx="495">
                  <c:v>100000</c:v>
                </c:pt>
                <c:pt idx="496">
                  <c:v>100000</c:v>
                </c:pt>
                <c:pt idx="497">
                  <c:v>100000</c:v>
                </c:pt>
                <c:pt idx="498">
                  <c:v>100000</c:v>
                </c:pt>
                <c:pt idx="499">
                  <c:v>99900</c:v>
                </c:pt>
                <c:pt idx="500">
                  <c:v>98600</c:v>
                </c:pt>
                <c:pt idx="501">
                  <c:v>98300</c:v>
                </c:pt>
                <c:pt idx="502">
                  <c:v>98000</c:v>
                </c:pt>
                <c:pt idx="503">
                  <c:v>98000</c:v>
                </c:pt>
                <c:pt idx="504">
                  <c:v>97000</c:v>
                </c:pt>
                <c:pt idx="505">
                  <c:v>96500</c:v>
                </c:pt>
                <c:pt idx="506">
                  <c:v>95000</c:v>
                </c:pt>
                <c:pt idx="507">
                  <c:v>94000</c:v>
                </c:pt>
                <c:pt idx="508">
                  <c:v>93500</c:v>
                </c:pt>
                <c:pt idx="509">
                  <c:v>93000</c:v>
                </c:pt>
                <c:pt idx="510">
                  <c:v>93000</c:v>
                </c:pt>
                <c:pt idx="511">
                  <c:v>92000</c:v>
                </c:pt>
                <c:pt idx="512">
                  <c:v>91500</c:v>
                </c:pt>
                <c:pt idx="513">
                  <c:v>91300</c:v>
                </c:pt>
                <c:pt idx="514">
                  <c:v>90350</c:v>
                </c:pt>
                <c:pt idx="515">
                  <c:v>90000</c:v>
                </c:pt>
                <c:pt idx="516">
                  <c:v>89000</c:v>
                </c:pt>
                <c:pt idx="517">
                  <c:v>88000</c:v>
                </c:pt>
                <c:pt idx="518">
                  <c:v>87000</c:v>
                </c:pt>
                <c:pt idx="519">
                  <c:v>87000</c:v>
                </c:pt>
                <c:pt idx="520">
                  <c:v>87000</c:v>
                </c:pt>
                <c:pt idx="521">
                  <c:v>86000</c:v>
                </c:pt>
                <c:pt idx="522">
                  <c:v>85000</c:v>
                </c:pt>
                <c:pt idx="523">
                  <c:v>85000</c:v>
                </c:pt>
                <c:pt idx="524">
                  <c:v>85000</c:v>
                </c:pt>
                <c:pt idx="525">
                  <c:v>84500</c:v>
                </c:pt>
                <c:pt idx="526">
                  <c:v>83000</c:v>
                </c:pt>
                <c:pt idx="527">
                  <c:v>81000</c:v>
                </c:pt>
                <c:pt idx="528">
                  <c:v>80000</c:v>
                </c:pt>
                <c:pt idx="529">
                  <c:v>79500</c:v>
                </c:pt>
                <c:pt idx="530">
                  <c:v>79000</c:v>
                </c:pt>
                <c:pt idx="531">
                  <c:v>78000</c:v>
                </c:pt>
                <c:pt idx="532">
                  <c:v>73000</c:v>
                </c:pt>
                <c:pt idx="533">
                  <c:v>67000</c:v>
                </c:pt>
                <c:pt idx="534">
                  <c:v>66500</c:v>
                </c:pt>
                <c:pt idx="535">
                  <c:v>62383</c:v>
                </c:pt>
                <c:pt idx="536">
                  <c:v>60000</c:v>
                </c:pt>
                <c:pt idx="537">
                  <c:v>55993</c:v>
                </c:pt>
                <c:pt idx="538">
                  <c:v>277000</c:v>
                </c:pt>
                <c:pt idx="539">
                  <c:v>274970</c:v>
                </c:pt>
                <c:pt idx="540">
                  <c:v>272000</c:v>
                </c:pt>
                <c:pt idx="541">
                  <c:v>259500</c:v>
                </c:pt>
                <c:pt idx="542">
                  <c:v>257500</c:v>
                </c:pt>
                <c:pt idx="543">
                  <c:v>256000</c:v>
                </c:pt>
                <c:pt idx="544">
                  <c:v>250000</c:v>
                </c:pt>
                <c:pt idx="545">
                  <c:v>244000</c:v>
                </c:pt>
                <c:pt idx="546">
                  <c:v>243000</c:v>
                </c:pt>
                <c:pt idx="547">
                  <c:v>240000</c:v>
                </c:pt>
                <c:pt idx="548">
                  <c:v>240000</c:v>
                </c:pt>
                <c:pt idx="549">
                  <c:v>240000</c:v>
                </c:pt>
                <c:pt idx="550">
                  <c:v>239000</c:v>
                </c:pt>
                <c:pt idx="551">
                  <c:v>239000</c:v>
                </c:pt>
                <c:pt idx="552">
                  <c:v>237500</c:v>
                </c:pt>
                <c:pt idx="553">
                  <c:v>235000</c:v>
                </c:pt>
                <c:pt idx="554">
                  <c:v>235000</c:v>
                </c:pt>
                <c:pt idx="555">
                  <c:v>231500</c:v>
                </c:pt>
                <c:pt idx="556">
                  <c:v>230000</c:v>
                </c:pt>
                <c:pt idx="557">
                  <c:v>224000</c:v>
                </c:pt>
                <c:pt idx="558">
                  <c:v>223000</c:v>
                </c:pt>
                <c:pt idx="559">
                  <c:v>222000</c:v>
                </c:pt>
                <c:pt idx="560">
                  <c:v>220000</c:v>
                </c:pt>
                <c:pt idx="561">
                  <c:v>217000</c:v>
                </c:pt>
                <c:pt idx="562">
                  <c:v>217000</c:v>
                </c:pt>
                <c:pt idx="563">
                  <c:v>216500</c:v>
                </c:pt>
                <c:pt idx="564">
                  <c:v>215000</c:v>
                </c:pt>
                <c:pt idx="565">
                  <c:v>215000</c:v>
                </c:pt>
                <c:pt idx="566">
                  <c:v>215000</c:v>
                </c:pt>
                <c:pt idx="567">
                  <c:v>214500</c:v>
                </c:pt>
                <c:pt idx="568">
                  <c:v>214000</c:v>
                </c:pt>
                <c:pt idx="569">
                  <c:v>211000</c:v>
                </c:pt>
                <c:pt idx="570">
                  <c:v>211000</c:v>
                </c:pt>
                <c:pt idx="571">
                  <c:v>210000</c:v>
                </c:pt>
                <c:pt idx="572">
                  <c:v>210000</c:v>
                </c:pt>
                <c:pt idx="573">
                  <c:v>208900</c:v>
                </c:pt>
                <c:pt idx="574">
                  <c:v>208300</c:v>
                </c:pt>
                <c:pt idx="575">
                  <c:v>207500</c:v>
                </c:pt>
                <c:pt idx="576">
                  <c:v>207500</c:v>
                </c:pt>
                <c:pt idx="577">
                  <c:v>207000</c:v>
                </c:pt>
                <c:pt idx="578">
                  <c:v>206900</c:v>
                </c:pt>
                <c:pt idx="579">
                  <c:v>205000</c:v>
                </c:pt>
                <c:pt idx="580">
                  <c:v>204750</c:v>
                </c:pt>
                <c:pt idx="581">
                  <c:v>204000</c:v>
                </c:pt>
                <c:pt idx="582">
                  <c:v>201000</c:v>
                </c:pt>
                <c:pt idx="583">
                  <c:v>200624</c:v>
                </c:pt>
                <c:pt idx="584">
                  <c:v>200500</c:v>
                </c:pt>
                <c:pt idx="585">
                  <c:v>200000</c:v>
                </c:pt>
                <c:pt idx="586">
                  <c:v>200000</c:v>
                </c:pt>
                <c:pt idx="587">
                  <c:v>200000</c:v>
                </c:pt>
                <c:pt idx="588">
                  <c:v>200000</c:v>
                </c:pt>
                <c:pt idx="589">
                  <c:v>197900</c:v>
                </c:pt>
                <c:pt idx="590">
                  <c:v>197500</c:v>
                </c:pt>
                <c:pt idx="591">
                  <c:v>196000</c:v>
                </c:pt>
                <c:pt idx="592">
                  <c:v>196000</c:v>
                </c:pt>
                <c:pt idx="593">
                  <c:v>195000</c:v>
                </c:pt>
                <c:pt idx="594">
                  <c:v>194700</c:v>
                </c:pt>
                <c:pt idx="595">
                  <c:v>193500</c:v>
                </c:pt>
                <c:pt idx="596">
                  <c:v>193500</c:v>
                </c:pt>
                <c:pt idx="597">
                  <c:v>193000</c:v>
                </c:pt>
                <c:pt idx="598">
                  <c:v>193000</c:v>
                </c:pt>
                <c:pt idx="599">
                  <c:v>192000</c:v>
                </c:pt>
                <c:pt idx="600">
                  <c:v>191000</c:v>
                </c:pt>
                <c:pt idx="601">
                  <c:v>190000</c:v>
                </c:pt>
                <c:pt idx="602">
                  <c:v>190000</c:v>
                </c:pt>
                <c:pt idx="603">
                  <c:v>190000</c:v>
                </c:pt>
                <c:pt idx="604">
                  <c:v>190000</c:v>
                </c:pt>
                <c:pt idx="605">
                  <c:v>189000</c:v>
                </c:pt>
                <c:pt idx="606">
                  <c:v>188700</c:v>
                </c:pt>
                <c:pt idx="607">
                  <c:v>188000</c:v>
                </c:pt>
                <c:pt idx="608">
                  <c:v>187500</c:v>
                </c:pt>
                <c:pt idx="609">
                  <c:v>187500</c:v>
                </c:pt>
                <c:pt idx="610">
                  <c:v>187000</c:v>
                </c:pt>
                <c:pt idx="611">
                  <c:v>187000</c:v>
                </c:pt>
                <c:pt idx="612">
                  <c:v>187000</c:v>
                </c:pt>
                <c:pt idx="613">
                  <c:v>186500</c:v>
                </c:pt>
                <c:pt idx="614">
                  <c:v>186000</c:v>
                </c:pt>
                <c:pt idx="615">
                  <c:v>185750</c:v>
                </c:pt>
                <c:pt idx="616">
                  <c:v>185000</c:v>
                </c:pt>
                <c:pt idx="617">
                  <c:v>185000</c:v>
                </c:pt>
                <c:pt idx="618">
                  <c:v>185000</c:v>
                </c:pt>
                <c:pt idx="619">
                  <c:v>185000</c:v>
                </c:pt>
                <c:pt idx="620">
                  <c:v>185000</c:v>
                </c:pt>
                <c:pt idx="621">
                  <c:v>185000</c:v>
                </c:pt>
                <c:pt idx="622">
                  <c:v>184000</c:v>
                </c:pt>
                <c:pt idx="623">
                  <c:v>183200</c:v>
                </c:pt>
                <c:pt idx="624">
                  <c:v>182900</c:v>
                </c:pt>
                <c:pt idx="625">
                  <c:v>181900</c:v>
                </c:pt>
                <c:pt idx="626">
                  <c:v>181500</c:v>
                </c:pt>
                <c:pt idx="627">
                  <c:v>181000</c:v>
                </c:pt>
                <c:pt idx="628">
                  <c:v>181000</c:v>
                </c:pt>
                <c:pt idx="629">
                  <c:v>181000</c:v>
                </c:pt>
                <c:pt idx="630">
                  <c:v>181000</c:v>
                </c:pt>
                <c:pt idx="631">
                  <c:v>181000</c:v>
                </c:pt>
                <c:pt idx="632">
                  <c:v>181000</c:v>
                </c:pt>
                <c:pt idx="633">
                  <c:v>180500</c:v>
                </c:pt>
                <c:pt idx="634">
                  <c:v>180500</c:v>
                </c:pt>
                <c:pt idx="635">
                  <c:v>180000</c:v>
                </c:pt>
                <c:pt idx="636">
                  <c:v>180000</c:v>
                </c:pt>
                <c:pt idx="637">
                  <c:v>180000</c:v>
                </c:pt>
                <c:pt idx="638">
                  <c:v>179900</c:v>
                </c:pt>
                <c:pt idx="639">
                  <c:v>179900</c:v>
                </c:pt>
                <c:pt idx="640">
                  <c:v>179200</c:v>
                </c:pt>
                <c:pt idx="641">
                  <c:v>179200</c:v>
                </c:pt>
                <c:pt idx="642">
                  <c:v>179000</c:v>
                </c:pt>
                <c:pt idx="643">
                  <c:v>178900</c:v>
                </c:pt>
                <c:pt idx="644">
                  <c:v>178000</c:v>
                </c:pt>
                <c:pt idx="645">
                  <c:v>178000</c:v>
                </c:pt>
                <c:pt idx="646">
                  <c:v>178000</c:v>
                </c:pt>
                <c:pt idx="647">
                  <c:v>178000</c:v>
                </c:pt>
                <c:pt idx="648">
                  <c:v>177500</c:v>
                </c:pt>
                <c:pt idx="649">
                  <c:v>177500</c:v>
                </c:pt>
                <c:pt idx="650">
                  <c:v>177500</c:v>
                </c:pt>
                <c:pt idx="651">
                  <c:v>177000</c:v>
                </c:pt>
                <c:pt idx="652">
                  <c:v>177000</c:v>
                </c:pt>
                <c:pt idx="653">
                  <c:v>177000</c:v>
                </c:pt>
                <c:pt idx="654">
                  <c:v>177000</c:v>
                </c:pt>
                <c:pt idx="655">
                  <c:v>177000</c:v>
                </c:pt>
                <c:pt idx="656">
                  <c:v>176500</c:v>
                </c:pt>
                <c:pt idx="657">
                  <c:v>176432</c:v>
                </c:pt>
                <c:pt idx="658">
                  <c:v>176000</c:v>
                </c:pt>
                <c:pt idx="659">
                  <c:v>176000</c:v>
                </c:pt>
                <c:pt idx="660">
                  <c:v>176000</c:v>
                </c:pt>
                <c:pt idx="661">
                  <c:v>176000</c:v>
                </c:pt>
                <c:pt idx="662">
                  <c:v>175900</c:v>
                </c:pt>
                <c:pt idx="663">
                  <c:v>175500</c:v>
                </c:pt>
                <c:pt idx="664">
                  <c:v>175000</c:v>
                </c:pt>
                <c:pt idx="665">
                  <c:v>175000</c:v>
                </c:pt>
                <c:pt idx="666">
                  <c:v>175000</c:v>
                </c:pt>
                <c:pt idx="667">
                  <c:v>175000</c:v>
                </c:pt>
                <c:pt idx="668">
                  <c:v>174900</c:v>
                </c:pt>
                <c:pt idx="669">
                  <c:v>174000</c:v>
                </c:pt>
                <c:pt idx="670">
                  <c:v>174000</c:v>
                </c:pt>
                <c:pt idx="671">
                  <c:v>174000</c:v>
                </c:pt>
                <c:pt idx="672">
                  <c:v>174000</c:v>
                </c:pt>
                <c:pt idx="673">
                  <c:v>173900</c:v>
                </c:pt>
                <c:pt idx="674">
                  <c:v>173733</c:v>
                </c:pt>
                <c:pt idx="675">
                  <c:v>173500</c:v>
                </c:pt>
                <c:pt idx="676">
                  <c:v>173000</c:v>
                </c:pt>
                <c:pt idx="677">
                  <c:v>173000</c:v>
                </c:pt>
                <c:pt idx="678">
                  <c:v>173000</c:v>
                </c:pt>
                <c:pt idx="679">
                  <c:v>173000</c:v>
                </c:pt>
                <c:pt idx="680">
                  <c:v>173000</c:v>
                </c:pt>
                <c:pt idx="681">
                  <c:v>172785</c:v>
                </c:pt>
                <c:pt idx="682">
                  <c:v>172500</c:v>
                </c:pt>
                <c:pt idx="683">
                  <c:v>172500</c:v>
                </c:pt>
                <c:pt idx="684">
                  <c:v>172400</c:v>
                </c:pt>
                <c:pt idx="685">
                  <c:v>171500</c:v>
                </c:pt>
                <c:pt idx="686">
                  <c:v>171000</c:v>
                </c:pt>
                <c:pt idx="687">
                  <c:v>171000</c:v>
                </c:pt>
                <c:pt idx="688">
                  <c:v>171000</c:v>
                </c:pt>
                <c:pt idx="689">
                  <c:v>169990</c:v>
                </c:pt>
                <c:pt idx="690">
                  <c:v>169900</c:v>
                </c:pt>
                <c:pt idx="691">
                  <c:v>169000</c:v>
                </c:pt>
                <c:pt idx="692">
                  <c:v>169000</c:v>
                </c:pt>
                <c:pt idx="693">
                  <c:v>168500</c:v>
                </c:pt>
                <c:pt idx="694">
                  <c:v>168500</c:v>
                </c:pt>
                <c:pt idx="695">
                  <c:v>168000</c:v>
                </c:pt>
                <c:pt idx="696">
                  <c:v>167900</c:v>
                </c:pt>
                <c:pt idx="697">
                  <c:v>167900</c:v>
                </c:pt>
                <c:pt idx="698">
                  <c:v>167000</c:v>
                </c:pt>
                <c:pt idx="699">
                  <c:v>167000</c:v>
                </c:pt>
                <c:pt idx="700">
                  <c:v>166000</c:v>
                </c:pt>
                <c:pt idx="701">
                  <c:v>165600</c:v>
                </c:pt>
                <c:pt idx="702">
                  <c:v>165500</c:v>
                </c:pt>
                <c:pt idx="703">
                  <c:v>165150</c:v>
                </c:pt>
                <c:pt idx="704">
                  <c:v>165000</c:v>
                </c:pt>
                <c:pt idx="705">
                  <c:v>165000</c:v>
                </c:pt>
                <c:pt idx="706">
                  <c:v>165000</c:v>
                </c:pt>
                <c:pt idx="707">
                  <c:v>165000</c:v>
                </c:pt>
                <c:pt idx="708">
                  <c:v>165000</c:v>
                </c:pt>
                <c:pt idx="709">
                  <c:v>165000</c:v>
                </c:pt>
                <c:pt idx="710">
                  <c:v>164500</c:v>
                </c:pt>
                <c:pt idx="711">
                  <c:v>164000</c:v>
                </c:pt>
                <c:pt idx="712">
                  <c:v>163990</c:v>
                </c:pt>
                <c:pt idx="713">
                  <c:v>163500</c:v>
                </c:pt>
                <c:pt idx="714">
                  <c:v>163000</c:v>
                </c:pt>
                <c:pt idx="715">
                  <c:v>163000</c:v>
                </c:pt>
                <c:pt idx="716">
                  <c:v>163000</c:v>
                </c:pt>
                <c:pt idx="717">
                  <c:v>162500</c:v>
                </c:pt>
                <c:pt idx="718">
                  <c:v>162000</c:v>
                </c:pt>
                <c:pt idx="719">
                  <c:v>162000</c:v>
                </c:pt>
                <c:pt idx="720">
                  <c:v>161750</c:v>
                </c:pt>
                <c:pt idx="721">
                  <c:v>161500</c:v>
                </c:pt>
                <c:pt idx="722">
                  <c:v>160000</c:v>
                </c:pt>
                <c:pt idx="723">
                  <c:v>160000</c:v>
                </c:pt>
                <c:pt idx="724">
                  <c:v>160000</c:v>
                </c:pt>
                <c:pt idx="725">
                  <c:v>160000</c:v>
                </c:pt>
                <c:pt idx="726">
                  <c:v>159500</c:v>
                </c:pt>
                <c:pt idx="727">
                  <c:v>159500</c:v>
                </c:pt>
                <c:pt idx="728">
                  <c:v>159000</c:v>
                </c:pt>
                <c:pt idx="729">
                  <c:v>159000</c:v>
                </c:pt>
                <c:pt idx="730">
                  <c:v>159000</c:v>
                </c:pt>
                <c:pt idx="731">
                  <c:v>158900</c:v>
                </c:pt>
                <c:pt idx="732">
                  <c:v>158500</c:v>
                </c:pt>
                <c:pt idx="733">
                  <c:v>158000</c:v>
                </c:pt>
                <c:pt idx="734">
                  <c:v>158000</c:v>
                </c:pt>
                <c:pt idx="735">
                  <c:v>158000</c:v>
                </c:pt>
                <c:pt idx="736">
                  <c:v>158000</c:v>
                </c:pt>
                <c:pt idx="737">
                  <c:v>158000</c:v>
                </c:pt>
                <c:pt idx="738">
                  <c:v>157900</c:v>
                </c:pt>
                <c:pt idx="739">
                  <c:v>157500</c:v>
                </c:pt>
                <c:pt idx="740">
                  <c:v>157000</c:v>
                </c:pt>
                <c:pt idx="741">
                  <c:v>156932</c:v>
                </c:pt>
                <c:pt idx="742">
                  <c:v>156500</c:v>
                </c:pt>
                <c:pt idx="743">
                  <c:v>156000</c:v>
                </c:pt>
                <c:pt idx="744">
                  <c:v>156000</c:v>
                </c:pt>
                <c:pt idx="745">
                  <c:v>155900</c:v>
                </c:pt>
                <c:pt idx="746">
                  <c:v>155000</c:v>
                </c:pt>
                <c:pt idx="747">
                  <c:v>155000</c:v>
                </c:pt>
                <c:pt idx="748">
                  <c:v>155000</c:v>
                </c:pt>
                <c:pt idx="749">
                  <c:v>155000</c:v>
                </c:pt>
                <c:pt idx="750">
                  <c:v>155000</c:v>
                </c:pt>
                <c:pt idx="751">
                  <c:v>155000</c:v>
                </c:pt>
                <c:pt idx="752">
                  <c:v>155000</c:v>
                </c:pt>
                <c:pt idx="753">
                  <c:v>154500</c:v>
                </c:pt>
                <c:pt idx="754">
                  <c:v>154000</c:v>
                </c:pt>
                <c:pt idx="755">
                  <c:v>153900</c:v>
                </c:pt>
                <c:pt idx="756">
                  <c:v>153575</c:v>
                </c:pt>
                <c:pt idx="757">
                  <c:v>153500</c:v>
                </c:pt>
                <c:pt idx="758">
                  <c:v>153000</c:v>
                </c:pt>
                <c:pt idx="759">
                  <c:v>152000</c:v>
                </c:pt>
                <c:pt idx="760">
                  <c:v>152000</c:v>
                </c:pt>
                <c:pt idx="761">
                  <c:v>151500</c:v>
                </c:pt>
                <c:pt idx="762">
                  <c:v>151400</c:v>
                </c:pt>
                <c:pt idx="763">
                  <c:v>151000</c:v>
                </c:pt>
                <c:pt idx="764">
                  <c:v>151000</c:v>
                </c:pt>
                <c:pt idx="765">
                  <c:v>151000</c:v>
                </c:pt>
                <c:pt idx="766">
                  <c:v>150900</c:v>
                </c:pt>
                <c:pt idx="767">
                  <c:v>150000</c:v>
                </c:pt>
                <c:pt idx="768">
                  <c:v>149700</c:v>
                </c:pt>
                <c:pt idx="769">
                  <c:v>149500</c:v>
                </c:pt>
                <c:pt idx="770">
                  <c:v>149500</c:v>
                </c:pt>
                <c:pt idx="771">
                  <c:v>149300</c:v>
                </c:pt>
                <c:pt idx="772">
                  <c:v>149000</c:v>
                </c:pt>
                <c:pt idx="773">
                  <c:v>149000</c:v>
                </c:pt>
                <c:pt idx="774">
                  <c:v>148500</c:v>
                </c:pt>
                <c:pt idx="775">
                  <c:v>148500</c:v>
                </c:pt>
                <c:pt idx="776">
                  <c:v>148000</c:v>
                </c:pt>
                <c:pt idx="777">
                  <c:v>148000</c:v>
                </c:pt>
                <c:pt idx="778">
                  <c:v>148000</c:v>
                </c:pt>
                <c:pt idx="779">
                  <c:v>148000</c:v>
                </c:pt>
                <c:pt idx="780">
                  <c:v>147000</c:v>
                </c:pt>
                <c:pt idx="781">
                  <c:v>147000</c:v>
                </c:pt>
                <c:pt idx="782">
                  <c:v>147000</c:v>
                </c:pt>
                <c:pt idx="783">
                  <c:v>146800</c:v>
                </c:pt>
                <c:pt idx="784">
                  <c:v>146000</c:v>
                </c:pt>
                <c:pt idx="785">
                  <c:v>145250</c:v>
                </c:pt>
                <c:pt idx="786">
                  <c:v>145000</c:v>
                </c:pt>
                <c:pt idx="787">
                  <c:v>145000</c:v>
                </c:pt>
                <c:pt idx="788">
                  <c:v>145000</c:v>
                </c:pt>
                <c:pt idx="789">
                  <c:v>145000</c:v>
                </c:pt>
                <c:pt idx="790">
                  <c:v>144500</c:v>
                </c:pt>
                <c:pt idx="791">
                  <c:v>144000</c:v>
                </c:pt>
                <c:pt idx="792">
                  <c:v>144000</c:v>
                </c:pt>
                <c:pt idx="793">
                  <c:v>143750</c:v>
                </c:pt>
                <c:pt idx="794">
                  <c:v>143500</c:v>
                </c:pt>
                <c:pt idx="795">
                  <c:v>143250</c:v>
                </c:pt>
                <c:pt idx="796">
                  <c:v>143000</c:v>
                </c:pt>
                <c:pt idx="797">
                  <c:v>143000</c:v>
                </c:pt>
                <c:pt idx="798">
                  <c:v>143000</c:v>
                </c:pt>
                <c:pt idx="799">
                  <c:v>143000</c:v>
                </c:pt>
                <c:pt idx="800">
                  <c:v>142500</c:v>
                </c:pt>
                <c:pt idx="801">
                  <c:v>142500</c:v>
                </c:pt>
                <c:pt idx="802">
                  <c:v>142000</c:v>
                </c:pt>
                <c:pt idx="803">
                  <c:v>142000</c:v>
                </c:pt>
                <c:pt idx="804">
                  <c:v>141000</c:v>
                </c:pt>
                <c:pt idx="805">
                  <c:v>141000</c:v>
                </c:pt>
                <c:pt idx="806">
                  <c:v>140200</c:v>
                </c:pt>
                <c:pt idx="807">
                  <c:v>140000</c:v>
                </c:pt>
                <c:pt idx="808">
                  <c:v>140000</c:v>
                </c:pt>
                <c:pt idx="809">
                  <c:v>140000</c:v>
                </c:pt>
                <c:pt idx="810">
                  <c:v>140000</c:v>
                </c:pt>
                <c:pt idx="811">
                  <c:v>140000</c:v>
                </c:pt>
                <c:pt idx="812">
                  <c:v>140000</c:v>
                </c:pt>
                <c:pt idx="813">
                  <c:v>140000</c:v>
                </c:pt>
                <c:pt idx="814">
                  <c:v>140000</c:v>
                </c:pt>
                <c:pt idx="815">
                  <c:v>140000</c:v>
                </c:pt>
                <c:pt idx="816">
                  <c:v>140000</c:v>
                </c:pt>
                <c:pt idx="817">
                  <c:v>139500</c:v>
                </c:pt>
                <c:pt idx="818">
                  <c:v>139000</c:v>
                </c:pt>
                <c:pt idx="819">
                  <c:v>139000</c:v>
                </c:pt>
                <c:pt idx="820">
                  <c:v>139000</c:v>
                </c:pt>
                <c:pt idx="821">
                  <c:v>137500</c:v>
                </c:pt>
                <c:pt idx="822">
                  <c:v>137500</c:v>
                </c:pt>
                <c:pt idx="823">
                  <c:v>137450</c:v>
                </c:pt>
                <c:pt idx="824">
                  <c:v>137000</c:v>
                </c:pt>
                <c:pt idx="825">
                  <c:v>136900</c:v>
                </c:pt>
                <c:pt idx="826">
                  <c:v>136500</c:v>
                </c:pt>
                <c:pt idx="827">
                  <c:v>136500</c:v>
                </c:pt>
                <c:pt idx="828">
                  <c:v>136000</c:v>
                </c:pt>
                <c:pt idx="829">
                  <c:v>136000</c:v>
                </c:pt>
                <c:pt idx="830">
                  <c:v>135000</c:v>
                </c:pt>
                <c:pt idx="831">
                  <c:v>135000</c:v>
                </c:pt>
                <c:pt idx="832">
                  <c:v>134900</c:v>
                </c:pt>
                <c:pt idx="833">
                  <c:v>134000</c:v>
                </c:pt>
                <c:pt idx="834">
                  <c:v>133900</c:v>
                </c:pt>
                <c:pt idx="835">
                  <c:v>133000</c:v>
                </c:pt>
                <c:pt idx="836">
                  <c:v>132500</c:v>
                </c:pt>
                <c:pt idx="837">
                  <c:v>132000</c:v>
                </c:pt>
                <c:pt idx="838">
                  <c:v>131500</c:v>
                </c:pt>
                <c:pt idx="839">
                  <c:v>131000</c:v>
                </c:pt>
                <c:pt idx="840">
                  <c:v>130500</c:v>
                </c:pt>
                <c:pt idx="841">
                  <c:v>130000</c:v>
                </c:pt>
                <c:pt idx="842">
                  <c:v>130000</c:v>
                </c:pt>
                <c:pt idx="843">
                  <c:v>129500</c:v>
                </c:pt>
                <c:pt idx="844">
                  <c:v>129000</c:v>
                </c:pt>
                <c:pt idx="845">
                  <c:v>129000</c:v>
                </c:pt>
                <c:pt idx="846">
                  <c:v>128000</c:v>
                </c:pt>
                <c:pt idx="847">
                  <c:v>128000</c:v>
                </c:pt>
                <c:pt idx="848">
                  <c:v>128000</c:v>
                </c:pt>
                <c:pt idx="849">
                  <c:v>128000</c:v>
                </c:pt>
                <c:pt idx="850">
                  <c:v>127500</c:v>
                </c:pt>
                <c:pt idx="851">
                  <c:v>127500</c:v>
                </c:pt>
                <c:pt idx="852">
                  <c:v>127500</c:v>
                </c:pt>
                <c:pt idx="853">
                  <c:v>127500</c:v>
                </c:pt>
                <c:pt idx="854">
                  <c:v>127500</c:v>
                </c:pt>
                <c:pt idx="855">
                  <c:v>127000</c:v>
                </c:pt>
                <c:pt idx="856">
                  <c:v>125000</c:v>
                </c:pt>
                <c:pt idx="857">
                  <c:v>125000</c:v>
                </c:pt>
                <c:pt idx="858">
                  <c:v>125000</c:v>
                </c:pt>
                <c:pt idx="859">
                  <c:v>124000</c:v>
                </c:pt>
                <c:pt idx="860">
                  <c:v>124000</c:v>
                </c:pt>
                <c:pt idx="861">
                  <c:v>121000</c:v>
                </c:pt>
                <c:pt idx="862">
                  <c:v>120500</c:v>
                </c:pt>
                <c:pt idx="863">
                  <c:v>120000</c:v>
                </c:pt>
                <c:pt idx="864">
                  <c:v>120000</c:v>
                </c:pt>
                <c:pt idx="865">
                  <c:v>120000</c:v>
                </c:pt>
                <c:pt idx="866">
                  <c:v>119500</c:v>
                </c:pt>
                <c:pt idx="867">
                  <c:v>119200</c:v>
                </c:pt>
                <c:pt idx="868">
                  <c:v>119000</c:v>
                </c:pt>
                <c:pt idx="869">
                  <c:v>119000</c:v>
                </c:pt>
                <c:pt idx="870">
                  <c:v>118500</c:v>
                </c:pt>
                <c:pt idx="871">
                  <c:v>118400</c:v>
                </c:pt>
                <c:pt idx="872">
                  <c:v>118000</c:v>
                </c:pt>
                <c:pt idx="873">
                  <c:v>118000</c:v>
                </c:pt>
                <c:pt idx="874">
                  <c:v>117500</c:v>
                </c:pt>
                <c:pt idx="875">
                  <c:v>117000</c:v>
                </c:pt>
                <c:pt idx="876">
                  <c:v>116000</c:v>
                </c:pt>
                <c:pt idx="877">
                  <c:v>115000</c:v>
                </c:pt>
                <c:pt idx="878">
                  <c:v>115000</c:v>
                </c:pt>
                <c:pt idx="879">
                  <c:v>114504</c:v>
                </c:pt>
                <c:pt idx="880">
                  <c:v>114500</c:v>
                </c:pt>
                <c:pt idx="881">
                  <c:v>113000</c:v>
                </c:pt>
                <c:pt idx="882">
                  <c:v>113000</c:v>
                </c:pt>
                <c:pt idx="883">
                  <c:v>112000</c:v>
                </c:pt>
                <c:pt idx="884">
                  <c:v>112000</c:v>
                </c:pt>
                <c:pt idx="885">
                  <c:v>110500</c:v>
                </c:pt>
                <c:pt idx="886">
                  <c:v>110000</c:v>
                </c:pt>
                <c:pt idx="887">
                  <c:v>110000</c:v>
                </c:pt>
                <c:pt idx="888">
                  <c:v>110000</c:v>
                </c:pt>
                <c:pt idx="889">
                  <c:v>107000</c:v>
                </c:pt>
                <c:pt idx="890">
                  <c:v>106000</c:v>
                </c:pt>
                <c:pt idx="891">
                  <c:v>105900</c:v>
                </c:pt>
                <c:pt idx="892">
                  <c:v>105500</c:v>
                </c:pt>
                <c:pt idx="893">
                  <c:v>105000</c:v>
                </c:pt>
                <c:pt idx="894">
                  <c:v>104000</c:v>
                </c:pt>
                <c:pt idx="895">
                  <c:v>103600</c:v>
                </c:pt>
                <c:pt idx="896">
                  <c:v>102000</c:v>
                </c:pt>
                <c:pt idx="897">
                  <c:v>100000</c:v>
                </c:pt>
                <c:pt idx="898">
                  <c:v>99500</c:v>
                </c:pt>
                <c:pt idx="899">
                  <c:v>97500</c:v>
                </c:pt>
                <c:pt idx="900">
                  <c:v>94500</c:v>
                </c:pt>
                <c:pt idx="901">
                  <c:v>91500</c:v>
                </c:pt>
                <c:pt idx="902">
                  <c:v>91000</c:v>
                </c:pt>
                <c:pt idx="903">
                  <c:v>89500</c:v>
                </c:pt>
                <c:pt idx="904">
                  <c:v>89500</c:v>
                </c:pt>
                <c:pt idx="905">
                  <c:v>88000</c:v>
                </c:pt>
                <c:pt idx="906">
                  <c:v>85400</c:v>
                </c:pt>
                <c:pt idx="907">
                  <c:v>84500</c:v>
                </c:pt>
                <c:pt idx="908">
                  <c:v>83000</c:v>
                </c:pt>
                <c:pt idx="909">
                  <c:v>79900</c:v>
                </c:pt>
                <c:pt idx="910">
                  <c:v>79000</c:v>
                </c:pt>
                <c:pt idx="911">
                  <c:v>76000</c:v>
                </c:pt>
                <c:pt idx="912">
                  <c:v>383970</c:v>
                </c:pt>
                <c:pt idx="913">
                  <c:v>375000</c:v>
                </c:pt>
                <c:pt idx="914">
                  <c:v>341000</c:v>
                </c:pt>
                <c:pt idx="915">
                  <c:v>335000</c:v>
                </c:pt>
                <c:pt idx="916">
                  <c:v>335000</c:v>
                </c:pt>
                <c:pt idx="917">
                  <c:v>328000</c:v>
                </c:pt>
                <c:pt idx="918">
                  <c:v>320000</c:v>
                </c:pt>
                <c:pt idx="919">
                  <c:v>320000</c:v>
                </c:pt>
                <c:pt idx="920">
                  <c:v>315750</c:v>
                </c:pt>
                <c:pt idx="921">
                  <c:v>311872</c:v>
                </c:pt>
                <c:pt idx="922">
                  <c:v>311500</c:v>
                </c:pt>
                <c:pt idx="923">
                  <c:v>302000</c:v>
                </c:pt>
                <c:pt idx="924">
                  <c:v>301000</c:v>
                </c:pt>
                <c:pt idx="925">
                  <c:v>295000</c:v>
                </c:pt>
                <c:pt idx="926">
                  <c:v>294000</c:v>
                </c:pt>
                <c:pt idx="927">
                  <c:v>290000</c:v>
                </c:pt>
                <c:pt idx="928">
                  <c:v>289000</c:v>
                </c:pt>
                <c:pt idx="929">
                  <c:v>284000</c:v>
                </c:pt>
                <c:pt idx="930">
                  <c:v>280000</c:v>
                </c:pt>
                <c:pt idx="931">
                  <c:v>280000</c:v>
                </c:pt>
                <c:pt idx="932">
                  <c:v>279500</c:v>
                </c:pt>
                <c:pt idx="933">
                  <c:v>277000</c:v>
                </c:pt>
                <c:pt idx="934">
                  <c:v>275000</c:v>
                </c:pt>
                <c:pt idx="935">
                  <c:v>274725</c:v>
                </c:pt>
                <c:pt idx="936">
                  <c:v>274300</c:v>
                </c:pt>
                <c:pt idx="937">
                  <c:v>271900</c:v>
                </c:pt>
                <c:pt idx="938">
                  <c:v>271000</c:v>
                </c:pt>
                <c:pt idx="939">
                  <c:v>269790</c:v>
                </c:pt>
                <c:pt idx="940">
                  <c:v>268000</c:v>
                </c:pt>
                <c:pt idx="941">
                  <c:v>266500</c:v>
                </c:pt>
                <c:pt idx="942">
                  <c:v>265979</c:v>
                </c:pt>
                <c:pt idx="943">
                  <c:v>265000</c:v>
                </c:pt>
                <c:pt idx="944">
                  <c:v>263000</c:v>
                </c:pt>
                <c:pt idx="945">
                  <c:v>262500</c:v>
                </c:pt>
                <c:pt idx="946">
                  <c:v>262280</c:v>
                </c:pt>
                <c:pt idx="947">
                  <c:v>260400</c:v>
                </c:pt>
                <c:pt idx="948">
                  <c:v>260000</c:v>
                </c:pt>
                <c:pt idx="949">
                  <c:v>260000</c:v>
                </c:pt>
                <c:pt idx="950">
                  <c:v>260000</c:v>
                </c:pt>
                <c:pt idx="951">
                  <c:v>260000</c:v>
                </c:pt>
                <c:pt idx="952">
                  <c:v>260000</c:v>
                </c:pt>
                <c:pt idx="953">
                  <c:v>259000</c:v>
                </c:pt>
                <c:pt idx="954">
                  <c:v>254900</c:v>
                </c:pt>
                <c:pt idx="955">
                  <c:v>253000</c:v>
                </c:pt>
                <c:pt idx="956">
                  <c:v>252678</c:v>
                </c:pt>
                <c:pt idx="957">
                  <c:v>250580</c:v>
                </c:pt>
                <c:pt idx="958">
                  <c:v>250000</c:v>
                </c:pt>
                <c:pt idx="959">
                  <c:v>250000</c:v>
                </c:pt>
                <c:pt idx="960">
                  <c:v>250000</c:v>
                </c:pt>
                <c:pt idx="961">
                  <c:v>250000</c:v>
                </c:pt>
                <c:pt idx="962">
                  <c:v>248328</c:v>
                </c:pt>
                <c:pt idx="963">
                  <c:v>248000</c:v>
                </c:pt>
                <c:pt idx="964">
                  <c:v>246578</c:v>
                </c:pt>
                <c:pt idx="965">
                  <c:v>244400</c:v>
                </c:pt>
                <c:pt idx="966">
                  <c:v>244000</c:v>
                </c:pt>
                <c:pt idx="967">
                  <c:v>244000</c:v>
                </c:pt>
                <c:pt idx="968">
                  <c:v>242000</c:v>
                </c:pt>
                <c:pt idx="969">
                  <c:v>242000</c:v>
                </c:pt>
                <c:pt idx="970">
                  <c:v>241500</c:v>
                </c:pt>
                <c:pt idx="971">
                  <c:v>241500</c:v>
                </c:pt>
                <c:pt idx="972">
                  <c:v>241000</c:v>
                </c:pt>
                <c:pt idx="973">
                  <c:v>240000</c:v>
                </c:pt>
                <c:pt idx="974">
                  <c:v>240000</c:v>
                </c:pt>
                <c:pt idx="975">
                  <c:v>239799</c:v>
                </c:pt>
                <c:pt idx="976">
                  <c:v>239686</c:v>
                </c:pt>
                <c:pt idx="977">
                  <c:v>239000</c:v>
                </c:pt>
                <c:pt idx="978">
                  <c:v>239000</c:v>
                </c:pt>
                <c:pt idx="979">
                  <c:v>238000</c:v>
                </c:pt>
                <c:pt idx="980">
                  <c:v>237000</c:v>
                </c:pt>
                <c:pt idx="981">
                  <c:v>236000</c:v>
                </c:pt>
                <c:pt idx="982">
                  <c:v>236000</c:v>
                </c:pt>
                <c:pt idx="983">
                  <c:v>235000</c:v>
                </c:pt>
                <c:pt idx="984">
                  <c:v>235000</c:v>
                </c:pt>
                <c:pt idx="985">
                  <c:v>235000</c:v>
                </c:pt>
                <c:pt idx="986">
                  <c:v>234000</c:v>
                </c:pt>
                <c:pt idx="987">
                  <c:v>234000</c:v>
                </c:pt>
                <c:pt idx="988">
                  <c:v>233170</c:v>
                </c:pt>
                <c:pt idx="989">
                  <c:v>233000</c:v>
                </c:pt>
                <c:pt idx="990">
                  <c:v>232000</c:v>
                </c:pt>
                <c:pt idx="991">
                  <c:v>231500</c:v>
                </c:pt>
                <c:pt idx="992">
                  <c:v>230000</c:v>
                </c:pt>
                <c:pt idx="993">
                  <c:v>230000</c:v>
                </c:pt>
                <c:pt idx="994">
                  <c:v>230000</c:v>
                </c:pt>
                <c:pt idx="995">
                  <c:v>230000</c:v>
                </c:pt>
                <c:pt idx="996">
                  <c:v>229000</c:v>
                </c:pt>
                <c:pt idx="997">
                  <c:v>228500</c:v>
                </c:pt>
                <c:pt idx="998">
                  <c:v>228000</c:v>
                </c:pt>
                <c:pt idx="999">
                  <c:v>227875</c:v>
                </c:pt>
                <c:pt idx="1000">
                  <c:v>227680</c:v>
                </c:pt>
                <c:pt idx="1001">
                  <c:v>227000</c:v>
                </c:pt>
                <c:pt idx="1002">
                  <c:v>226700</c:v>
                </c:pt>
                <c:pt idx="1003">
                  <c:v>226000</c:v>
                </c:pt>
                <c:pt idx="1004">
                  <c:v>226000</c:v>
                </c:pt>
                <c:pt idx="1005">
                  <c:v>226000</c:v>
                </c:pt>
                <c:pt idx="1006">
                  <c:v>225000</c:v>
                </c:pt>
                <c:pt idx="1007">
                  <c:v>225000</c:v>
                </c:pt>
                <c:pt idx="1008">
                  <c:v>225000</c:v>
                </c:pt>
                <c:pt idx="1009">
                  <c:v>225000</c:v>
                </c:pt>
                <c:pt idx="1010">
                  <c:v>224900</c:v>
                </c:pt>
                <c:pt idx="1011">
                  <c:v>224900</c:v>
                </c:pt>
                <c:pt idx="1012">
                  <c:v>224500</c:v>
                </c:pt>
                <c:pt idx="1013">
                  <c:v>224000</c:v>
                </c:pt>
                <c:pt idx="1014">
                  <c:v>223500</c:v>
                </c:pt>
                <c:pt idx="1015">
                  <c:v>222500</c:v>
                </c:pt>
                <c:pt idx="1016">
                  <c:v>222500</c:v>
                </c:pt>
                <c:pt idx="1017">
                  <c:v>222000</c:v>
                </c:pt>
                <c:pt idx="1018">
                  <c:v>222000</c:v>
                </c:pt>
                <c:pt idx="1019">
                  <c:v>221500</c:v>
                </c:pt>
                <c:pt idx="1020">
                  <c:v>221000</c:v>
                </c:pt>
                <c:pt idx="1021">
                  <c:v>221000</c:v>
                </c:pt>
                <c:pt idx="1022">
                  <c:v>220000</c:v>
                </c:pt>
                <c:pt idx="1023">
                  <c:v>220000</c:v>
                </c:pt>
                <c:pt idx="1024">
                  <c:v>219500</c:v>
                </c:pt>
                <c:pt idx="1025">
                  <c:v>219500</c:v>
                </c:pt>
                <c:pt idx="1026">
                  <c:v>219500</c:v>
                </c:pt>
                <c:pt idx="1027">
                  <c:v>219210</c:v>
                </c:pt>
                <c:pt idx="1028">
                  <c:v>216837</c:v>
                </c:pt>
                <c:pt idx="1029">
                  <c:v>216000</c:v>
                </c:pt>
                <c:pt idx="1030">
                  <c:v>215200</c:v>
                </c:pt>
                <c:pt idx="1031">
                  <c:v>215000</c:v>
                </c:pt>
                <c:pt idx="1032">
                  <c:v>215000</c:v>
                </c:pt>
                <c:pt idx="1033">
                  <c:v>215000</c:v>
                </c:pt>
                <c:pt idx="1034">
                  <c:v>214900</c:v>
                </c:pt>
                <c:pt idx="1035">
                  <c:v>214000</c:v>
                </c:pt>
                <c:pt idx="1036">
                  <c:v>214000</c:v>
                </c:pt>
                <c:pt idx="1037">
                  <c:v>214000</c:v>
                </c:pt>
                <c:pt idx="1038">
                  <c:v>214000</c:v>
                </c:pt>
                <c:pt idx="1039">
                  <c:v>213500</c:v>
                </c:pt>
                <c:pt idx="1040">
                  <c:v>213490</c:v>
                </c:pt>
                <c:pt idx="1041">
                  <c:v>213250</c:v>
                </c:pt>
                <c:pt idx="1042">
                  <c:v>213000</c:v>
                </c:pt>
                <c:pt idx="1043">
                  <c:v>213000</c:v>
                </c:pt>
                <c:pt idx="1044">
                  <c:v>213000</c:v>
                </c:pt>
                <c:pt idx="1045">
                  <c:v>212900</c:v>
                </c:pt>
                <c:pt idx="1046">
                  <c:v>212000</c:v>
                </c:pt>
                <c:pt idx="1047">
                  <c:v>210000</c:v>
                </c:pt>
                <c:pt idx="1048">
                  <c:v>210000</c:v>
                </c:pt>
                <c:pt idx="1049">
                  <c:v>208900</c:v>
                </c:pt>
                <c:pt idx="1050">
                  <c:v>208500</c:v>
                </c:pt>
                <c:pt idx="1051">
                  <c:v>207500</c:v>
                </c:pt>
                <c:pt idx="1052">
                  <c:v>207500</c:v>
                </c:pt>
                <c:pt idx="1053">
                  <c:v>207000</c:v>
                </c:pt>
                <c:pt idx="1054">
                  <c:v>206300</c:v>
                </c:pt>
                <c:pt idx="1055">
                  <c:v>206000</c:v>
                </c:pt>
                <c:pt idx="1056">
                  <c:v>205950</c:v>
                </c:pt>
                <c:pt idx="1057">
                  <c:v>205000</c:v>
                </c:pt>
                <c:pt idx="1058">
                  <c:v>205000</c:v>
                </c:pt>
                <c:pt idx="1059">
                  <c:v>205000</c:v>
                </c:pt>
                <c:pt idx="1060">
                  <c:v>205000</c:v>
                </c:pt>
                <c:pt idx="1061">
                  <c:v>205000</c:v>
                </c:pt>
                <c:pt idx="1062">
                  <c:v>204900</c:v>
                </c:pt>
                <c:pt idx="1063">
                  <c:v>204000</c:v>
                </c:pt>
                <c:pt idx="1064">
                  <c:v>203000</c:v>
                </c:pt>
                <c:pt idx="1065">
                  <c:v>203000</c:v>
                </c:pt>
                <c:pt idx="1066">
                  <c:v>202665</c:v>
                </c:pt>
                <c:pt idx="1067">
                  <c:v>202500</c:v>
                </c:pt>
                <c:pt idx="1068">
                  <c:v>202500</c:v>
                </c:pt>
                <c:pt idx="1069">
                  <c:v>201800</c:v>
                </c:pt>
                <c:pt idx="1070">
                  <c:v>201000</c:v>
                </c:pt>
                <c:pt idx="1071">
                  <c:v>200141</c:v>
                </c:pt>
                <c:pt idx="1072">
                  <c:v>200100</c:v>
                </c:pt>
                <c:pt idx="1073">
                  <c:v>200000</c:v>
                </c:pt>
                <c:pt idx="1074">
                  <c:v>200000</c:v>
                </c:pt>
                <c:pt idx="1075">
                  <c:v>200000</c:v>
                </c:pt>
                <c:pt idx="1076">
                  <c:v>199900</c:v>
                </c:pt>
                <c:pt idx="1077">
                  <c:v>199900</c:v>
                </c:pt>
                <c:pt idx="1078">
                  <c:v>198900</c:v>
                </c:pt>
                <c:pt idx="1079">
                  <c:v>198500</c:v>
                </c:pt>
                <c:pt idx="1080">
                  <c:v>197900</c:v>
                </c:pt>
                <c:pt idx="1081">
                  <c:v>197900</c:v>
                </c:pt>
                <c:pt idx="1082">
                  <c:v>197000</c:v>
                </c:pt>
                <c:pt idx="1083">
                  <c:v>197000</c:v>
                </c:pt>
                <c:pt idx="1084">
                  <c:v>197000</c:v>
                </c:pt>
                <c:pt idx="1085">
                  <c:v>196500</c:v>
                </c:pt>
                <c:pt idx="1086">
                  <c:v>196500</c:v>
                </c:pt>
                <c:pt idx="1087">
                  <c:v>196000</c:v>
                </c:pt>
                <c:pt idx="1088">
                  <c:v>195400</c:v>
                </c:pt>
                <c:pt idx="1089">
                  <c:v>195000</c:v>
                </c:pt>
                <c:pt idx="1090">
                  <c:v>195000</c:v>
                </c:pt>
                <c:pt idx="1091">
                  <c:v>194500</c:v>
                </c:pt>
                <c:pt idx="1092">
                  <c:v>194500</c:v>
                </c:pt>
                <c:pt idx="1093">
                  <c:v>194500</c:v>
                </c:pt>
                <c:pt idx="1094">
                  <c:v>194201</c:v>
                </c:pt>
                <c:pt idx="1095">
                  <c:v>194000</c:v>
                </c:pt>
                <c:pt idx="1096">
                  <c:v>194000</c:v>
                </c:pt>
                <c:pt idx="1097">
                  <c:v>193879</c:v>
                </c:pt>
                <c:pt idx="1098">
                  <c:v>193000</c:v>
                </c:pt>
                <c:pt idx="1099">
                  <c:v>192500</c:v>
                </c:pt>
                <c:pt idx="1100">
                  <c:v>192500</c:v>
                </c:pt>
                <c:pt idx="1101">
                  <c:v>192000</c:v>
                </c:pt>
                <c:pt idx="1102">
                  <c:v>192000</c:v>
                </c:pt>
                <c:pt idx="1103">
                  <c:v>192000</c:v>
                </c:pt>
                <c:pt idx="1104">
                  <c:v>191000</c:v>
                </c:pt>
                <c:pt idx="1105">
                  <c:v>191000</c:v>
                </c:pt>
                <c:pt idx="1106">
                  <c:v>191000</c:v>
                </c:pt>
                <c:pt idx="1107">
                  <c:v>190000</c:v>
                </c:pt>
                <c:pt idx="1108">
                  <c:v>190000</c:v>
                </c:pt>
                <c:pt idx="1109">
                  <c:v>190000</c:v>
                </c:pt>
                <c:pt idx="1110">
                  <c:v>190000</c:v>
                </c:pt>
                <c:pt idx="1111">
                  <c:v>190000</c:v>
                </c:pt>
                <c:pt idx="1112">
                  <c:v>190000</c:v>
                </c:pt>
                <c:pt idx="1113">
                  <c:v>189950</c:v>
                </c:pt>
                <c:pt idx="1114">
                  <c:v>189000</c:v>
                </c:pt>
                <c:pt idx="1115">
                  <c:v>189000</c:v>
                </c:pt>
                <c:pt idx="1116">
                  <c:v>189000</c:v>
                </c:pt>
                <c:pt idx="1117">
                  <c:v>188500</c:v>
                </c:pt>
                <c:pt idx="1118">
                  <c:v>188000</c:v>
                </c:pt>
                <c:pt idx="1119">
                  <c:v>187750</c:v>
                </c:pt>
                <c:pt idx="1120">
                  <c:v>187500</c:v>
                </c:pt>
                <c:pt idx="1121">
                  <c:v>187500</c:v>
                </c:pt>
                <c:pt idx="1122">
                  <c:v>187500</c:v>
                </c:pt>
                <c:pt idx="1123">
                  <c:v>187100</c:v>
                </c:pt>
                <c:pt idx="1124">
                  <c:v>186500</c:v>
                </c:pt>
                <c:pt idx="1125">
                  <c:v>185900</c:v>
                </c:pt>
                <c:pt idx="1126">
                  <c:v>185850</c:v>
                </c:pt>
                <c:pt idx="1127">
                  <c:v>185500</c:v>
                </c:pt>
                <c:pt idx="1128">
                  <c:v>185000</c:v>
                </c:pt>
                <c:pt idx="1129">
                  <c:v>185000</c:v>
                </c:pt>
                <c:pt idx="1130">
                  <c:v>185000</c:v>
                </c:pt>
                <c:pt idx="1131">
                  <c:v>184900</c:v>
                </c:pt>
                <c:pt idx="1132">
                  <c:v>184000</c:v>
                </c:pt>
                <c:pt idx="1133">
                  <c:v>184000</c:v>
                </c:pt>
                <c:pt idx="1134">
                  <c:v>184000</c:v>
                </c:pt>
                <c:pt idx="1135">
                  <c:v>183900</c:v>
                </c:pt>
                <c:pt idx="1136">
                  <c:v>183500</c:v>
                </c:pt>
                <c:pt idx="1137">
                  <c:v>183000</c:v>
                </c:pt>
                <c:pt idx="1138">
                  <c:v>182000</c:v>
                </c:pt>
                <c:pt idx="1139">
                  <c:v>181134</c:v>
                </c:pt>
                <c:pt idx="1140">
                  <c:v>181000</c:v>
                </c:pt>
                <c:pt idx="1141">
                  <c:v>180500</c:v>
                </c:pt>
                <c:pt idx="1142">
                  <c:v>180000</c:v>
                </c:pt>
                <c:pt idx="1143">
                  <c:v>180000</c:v>
                </c:pt>
                <c:pt idx="1144">
                  <c:v>180000</c:v>
                </c:pt>
                <c:pt idx="1145">
                  <c:v>180000</c:v>
                </c:pt>
                <c:pt idx="1146">
                  <c:v>180000</c:v>
                </c:pt>
                <c:pt idx="1147">
                  <c:v>179900</c:v>
                </c:pt>
                <c:pt idx="1148">
                  <c:v>179665</c:v>
                </c:pt>
                <c:pt idx="1149">
                  <c:v>179600</c:v>
                </c:pt>
                <c:pt idx="1150">
                  <c:v>179540</c:v>
                </c:pt>
                <c:pt idx="1151">
                  <c:v>179400</c:v>
                </c:pt>
                <c:pt idx="1152">
                  <c:v>179000</c:v>
                </c:pt>
                <c:pt idx="1153">
                  <c:v>178740</c:v>
                </c:pt>
                <c:pt idx="1154">
                  <c:v>178400</c:v>
                </c:pt>
                <c:pt idx="1155">
                  <c:v>178000</c:v>
                </c:pt>
                <c:pt idx="1156">
                  <c:v>178000</c:v>
                </c:pt>
                <c:pt idx="1157">
                  <c:v>176500</c:v>
                </c:pt>
                <c:pt idx="1158">
                  <c:v>176485</c:v>
                </c:pt>
                <c:pt idx="1159">
                  <c:v>176000</c:v>
                </c:pt>
                <c:pt idx="1160">
                  <c:v>176000</c:v>
                </c:pt>
                <c:pt idx="1161">
                  <c:v>176000</c:v>
                </c:pt>
                <c:pt idx="1162">
                  <c:v>175900</c:v>
                </c:pt>
                <c:pt idx="1163">
                  <c:v>175500</c:v>
                </c:pt>
                <c:pt idx="1164">
                  <c:v>175500</c:v>
                </c:pt>
                <c:pt idx="1165">
                  <c:v>175000</c:v>
                </c:pt>
                <c:pt idx="1166">
                  <c:v>174500</c:v>
                </c:pt>
                <c:pt idx="1167">
                  <c:v>174000</c:v>
                </c:pt>
                <c:pt idx="1168">
                  <c:v>174000</c:v>
                </c:pt>
                <c:pt idx="1169">
                  <c:v>173000</c:v>
                </c:pt>
                <c:pt idx="1170">
                  <c:v>173000</c:v>
                </c:pt>
                <c:pt idx="1171">
                  <c:v>172500</c:v>
                </c:pt>
                <c:pt idx="1172">
                  <c:v>171900</c:v>
                </c:pt>
                <c:pt idx="1173">
                  <c:v>171750</c:v>
                </c:pt>
                <c:pt idx="1174">
                  <c:v>171000</c:v>
                </c:pt>
                <c:pt idx="1175">
                  <c:v>170000</c:v>
                </c:pt>
                <c:pt idx="1176">
                  <c:v>170000</c:v>
                </c:pt>
                <c:pt idx="1177">
                  <c:v>170000</c:v>
                </c:pt>
                <c:pt idx="1178">
                  <c:v>169500</c:v>
                </c:pt>
                <c:pt idx="1179">
                  <c:v>168500</c:v>
                </c:pt>
                <c:pt idx="1180">
                  <c:v>167500</c:v>
                </c:pt>
                <c:pt idx="1181">
                  <c:v>167240</c:v>
                </c:pt>
                <c:pt idx="1182">
                  <c:v>167000</c:v>
                </c:pt>
                <c:pt idx="1183">
                  <c:v>165400</c:v>
                </c:pt>
                <c:pt idx="1184">
                  <c:v>165000</c:v>
                </c:pt>
                <c:pt idx="1185">
                  <c:v>164990</c:v>
                </c:pt>
                <c:pt idx="1186">
                  <c:v>164700</c:v>
                </c:pt>
                <c:pt idx="1187">
                  <c:v>164000</c:v>
                </c:pt>
                <c:pt idx="1188">
                  <c:v>163900</c:v>
                </c:pt>
                <c:pt idx="1189">
                  <c:v>163000</c:v>
                </c:pt>
                <c:pt idx="1190">
                  <c:v>162900</c:v>
                </c:pt>
                <c:pt idx="1191">
                  <c:v>162000</c:v>
                </c:pt>
                <c:pt idx="1192">
                  <c:v>161000</c:v>
                </c:pt>
                <c:pt idx="1193">
                  <c:v>160200</c:v>
                </c:pt>
                <c:pt idx="1194">
                  <c:v>160000</c:v>
                </c:pt>
                <c:pt idx="1195">
                  <c:v>160000</c:v>
                </c:pt>
                <c:pt idx="1196">
                  <c:v>159895</c:v>
                </c:pt>
                <c:pt idx="1197">
                  <c:v>159500</c:v>
                </c:pt>
                <c:pt idx="1198">
                  <c:v>157000</c:v>
                </c:pt>
                <c:pt idx="1199">
                  <c:v>157000</c:v>
                </c:pt>
                <c:pt idx="1200">
                  <c:v>155835</c:v>
                </c:pt>
                <c:pt idx="1201">
                  <c:v>155000</c:v>
                </c:pt>
                <c:pt idx="1202">
                  <c:v>155000</c:v>
                </c:pt>
                <c:pt idx="1203">
                  <c:v>155000</c:v>
                </c:pt>
                <c:pt idx="1204">
                  <c:v>154000</c:v>
                </c:pt>
                <c:pt idx="1205">
                  <c:v>152000</c:v>
                </c:pt>
                <c:pt idx="1206">
                  <c:v>151000</c:v>
                </c:pt>
                <c:pt idx="1207">
                  <c:v>151000</c:v>
                </c:pt>
                <c:pt idx="1208">
                  <c:v>149000</c:v>
                </c:pt>
                <c:pt idx="1209">
                  <c:v>148800</c:v>
                </c:pt>
                <c:pt idx="1210">
                  <c:v>147400</c:v>
                </c:pt>
                <c:pt idx="1211">
                  <c:v>146000</c:v>
                </c:pt>
                <c:pt idx="1212">
                  <c:v>145000</c:v>
                </c:pt>
                <c:pt idx="1213">
                  <c:v>144152</c:v>
                </c:pt>
                <c:pt idx="1214">
                  <c:v>144000</c:v>
                </c:pt>
                <c:pt idx="1215">
                  <c:v>143000</c:v>
                </c:pt>
                <c:pt idx="1216">
                  <c:v>141000</c:v>
                </c:pt>
                <c:pt idx="1217">
                  <c:v>140000</c:v>
                </c:pt>
                <c:pt idx="1218">
                  <c:v>140000</c:v>
                </c:pt>
                <c:pt idx="1219">
                  <c:v>140000</c:v>
                </c:pt>
                <c:pt idx="1220">
                  <c:v>139400</c:v>
                </c:pt>
                <c:pt idx="1221">
                  <c:v>137500</c:v>
                </c:pt>
                <c:pt idx="1222">
                  <c:v>135000</c:v>
                </c:pt>
                <c:pt idx="1223">
                  <c:v>133000</c:v>
                </c:pt>
                <c:pt idx="1224">
                  <c:v>132000</c:v>
                </c:pt>
                <c:pt idx="1225">
                  <c:v>130000</c:v>
                </c:pt>
                <c:pt idx="1226">
                  <c:v>130000</c:v>
                </c:pt>
                <c:pt idx="1227">
                  <c:v>129900</c:v>
                </c:pt>
                <c:pt idx="1228">
                  <c:v>122000</c:v>
                </c:pt>
                <c:pt idx="1229">
                  <c:v>116900</c:v>
                </c:pt>
                <c:pt idx="1230">
                  <c:v>82500</c:v>
                </c:pt>
                <c:pt idx="1231">
                  <c:v>538000</c:v>
                </c:pt>
                <c:pt idx="1232">
                  <c:v>440000</c:v>
                </c:pt>
                <c:pt idx="1233">
                  <c:v>430000</c:v>
                </c:pt>
                <c:pt idx="1234">
                  <c:v>424870</c:v>
                </c:pt>
                <c:pt idx="1235">
                  <c:v>423000</c:v>
                </c:pt>
                <c:pt idx="1236">
                  <c:v>410000</c:v>
                </c:pt>
                <c:pt idx="1237">
                  <c:v>403000</c:v>
                </c:pt>
                <c:pt idx="1238">
                  <c:v>402000</c:v>
                </c:pt>
                <c:pt idx="1239">
                  <c:v>395000</c:v>
                </c:pt>
                <c:pt idx="1240">
                  <c:v>394617</c:v>
                </c:pt>
                <c:pt idx="1241">
                  <c:v>392500</c:v>
                </c:pt>
                <c:pt idx="1242">
                  <c:v>392000</c:v>
                </c:pt>
                <c:pt idx="1243">
                  <c:v>381000</c:v>
                </c:pt>
                <c:pt idx="1244">
                  <c:v>372500</c:v>
                </c:pt>
                <c:pt idx="1245">
                  <c:v>372402</c:v>
                </c:pt>
                <c:pt idx="1246">
                  <c:v>369900</c:v>
                </c:pt>
                <c:pt idx="1247">
                  <c:v>361919</c:v>
                </c:pt>
                <c:pt idx="1248">
                  <c:v>359100</c:v>
                </c:pt>
                <c:pt idx="1249">
                  <c:v>354000</c:v>
                </c:pt>
                <c:pt idx="1250">
                  <c:v>350000</c:v>
                </c:pt>
                <c:pt idx="1251">
                  <c:v>348000</c:v>
                </c:pt>
                <c:pt idx="1252">
                  <c:v>345000</c:v>
                </c:pt>
                <c:pt idx="1253">
                  <c:v>340000</c:v>
                </c:pt>
                <c:pt idx="1254">
                  <c:v>340000</c:v>
                </c:pt>
                <c:pt idx="1255">
                  <c:v>339750</c:v>
                </c:pt>
                <c:pt idx="1256">
                  <c:v>337000</c:v>
                </c:pt>
                <c:pt idx="1257">
                  <c:v>336000</c:v>
                </c:pt>
                <c:pt idx="1258">
                  <c:v>325624</c:v>
                </c:pt>
                <c:pt idx="1259">
                  <c:v>325300</c:v>
                </c:pt>
                <c:pt idx="1260">
                  <c:v>325000</c:v>
                </c:pt>
                <c:pt idx="1261">
                  <c:v>324000</c:v>
                </c:pt>
                <c:pt idx="1262">
                  <c:v>319000</c:v>
                </c:pt>
                <c:pt idx="1263">
                  <c:v>318000</c:v>
                </c:pt>
                <c:pt idx="1264">
                  <c:v>318000</c:v>
                </c:pt>
                <c:pt idx="1265">
                  <c:v>317000</c:v>
                </c:pt>
                <c:pt idx="1266">
                  <c:v>316600</c:v>
                </c:pt>
                <c:pt idx="1267">
                  <c:v>315000</c:v>
                </c:pt>
                <c:pt idx="1268">
                  <c:v>315000</c:v>
                </c:pt>
                <c:pt idx="1269">
                  <c:v>312500</c:v>
                </c:pt>
                <c:pt idx="1270">
                  <c:v>310000</c:v>
                </c:pt>
                <c:pt idx="1271">
                  <c:v>309000</c:v>
                </c:pt>
                <c:pt idx="1272">
                  <c:v>307000</c:v>
                </c:pt>
                <c:pt idx="1273">
                  <c:v>306000</c:v>
                </c:pt>
                <c:pt idx="1274">
                  <c:v>305900</c:v>
                </c:pt>
                <c:pt idx="1275">
                  <c:v>305000</c:v>
                </c:pt>
                <c:pt idx="1276">
                  <c:v>303477</c:v>
                </c:pt>
                <c:pt idx="1277">
                  <c:v>302000</c:v>
                </c:pt>
                <c:pt idx="1278">
                  <c:v>301500</c:v>
                </c:pt>
                <c:pt idx="1279">
                  <c:v>299800</c:v>
                </c:pt>
                <c:pt idx="1280">
                  <c:v>297000</c:v>
                </c:pt>
                <c:pt idx="1281">
                  <c:v>295493</c:v>
                </c:pt>
                <c:pt idx="1282">
                  <c:v>293077</c:v>
                </c:pt>
                <c:pt idx="1283">
                  <c:v>290000</c:v>
                </c:pt>
                <c:pt idx="1284">
                  <c:v>290000</c:v>
                </c:pt>
                <c:pt idx="1285">
                  <c:v>290000</c:v>
                </c:pt>
                <c:pt idx="1286">
                  <c:v>290000</c:v>
                </c:pt>
                <c:pt idx="1287">
                  <c:v>287090</c:v>
                </c:pt>
                <c:pt idx="1288">
                  <c:v>287000</c:v>
                </c:pt>
                <c:pt idx="1289">
                  <c:v>287000</c:v>
                </c:pt>
                <c:pt idx="1290">
                  <c:v>286000</c:v>
                </c:pt>
                <c:pt idx="1291">
                  <c:v>285000</c:v>
                </c:pt>
                <c:pt idx="1292">
                  <c:v>285000</c:v>
                </c:pt>
                <c:pt idx="1293">
                  <c:v>284000</c:v>
                </c:pt>
                <c:pt idx="1294">
                  <c:v>283463</c:v>
                </c:pt>
                <c:pt idx="1295">
                  <c:v>282922</c:v>
                </c:pt>
                <c:pt idx="1296">
                  <c:v>281213</c:v>
                </c:pt>
                <c:pt idx="1297">
                  <c:v>281000</c:v>
                </c:pt>
                <c:pt idx="1298">
                  <c:v>280000</c:v>
                </c:pt>
                <c:pt idx="1299">
                  <c:v>280000</c:v>
                </c:pt>
                <c:pt idx="1300">
                  <c:v>278000</c:v>
                </c:pt>
                <c:pt idx="1301">
                  <c:v>278000</c:v>
                </c:pt>
                <c:pt idx="1302">
                  <c:v>276000</c:v>
                </c:pt>
                <c:pt idx="1303">
                  <c:v>275500</c:v>
                </c:pt>
                <c:pt idx="1304">
                  <c:v>275000</c:v>
                </c:pt>
                <c:pt idx="1305">
                  <c:v>275000</c:v>
                </c:pt>
                <c:pt idx="1306">
                  <c:v>275000</c:v>
                </c:pt>
                <c:pt idx="1307">
                  <c:v>275000</c:v>
                </c:pt>
                <c:pt idx="1308">
                  <c:v>274900</c:v>
                </c:pt>
                <c:pt idx="1309">
                  <c:v>274000</c:v>
                </c:pt>
                <c:pt idx="1310">
                  <c:v>272000</c:v>
                </c:pt>
                <c:pt idx="1311">
                  <c:v>271000</c:v>
                </c:pt>
                <c:pt idx="1312">
                  <c:v>270000</c:v>
                </c:pt>
                <c:pt idx="1313">
                  <c:v>270000</c:v>
                </c:pt>
                <c:pt idx="1314">
                  <c:v>270000</c:v>
                </c:pt>
                <c:pt idx="1315">
                  <c:v>269500</c:v>
                </c:pt>
                <c:pt idx="1316">
                  <c:v>268000</c:v>
                </c:pt>
                <c:pt idx="1317">
                  <c:v>267000</c:v>
                </c:pt>
                <c:pt idx="1318">
                  <c:v>266000</c:v>
                </c:pt>
                <c:pt idx="1319">
                  <c:v>265900</c:v>
                </c:pt>
                <c:pt idx="1320">
                  <c:v>264561</c:v>
                </c:pt>
                <c:pt idx="1321">
                  <c:v>263435</c:v>
                </c:pt>
                <c:pt idx="1322">
                  <c:v>262500</c:v>
                </c:pt>
                <c:pt idx="1323">
                  <c:v>262000</c:v>
                </c:pt>
                <c:pt idx="1324">
                  <c:v>261500</c:v>
                </c:pt>
                <c:pt idx="1325">
                  <c:v>260000</c:v>
                </c:pt>
                <c:pt idx="1326">
                  <c:v>258000</c:v>
                </c:pt>
                <c:pt idx="1327">
                  <c:v>257000</c:v>
                </c:pt>
                <c:pt idx="1328">
                  <c:v>256300</c:v>
                </c:pt>
                <c:pt idx="1329">
                  <c:v>255900</c:v>
                </c:pt>
                <c:pt idx="1330">
                  <c:v>255500</c:v>
                </c:pt>
                <c:pt idx="1331">
                  <c:v>255000</c:v>
                </c:pt>
                <c:pt idx="1332">
                  <c:v>255000</c:v>
                </c:pt>
                <c:pt idx="1333">
                  <c:v>254000</c:v>
                </c:pt>
                <c:pt idx="1334">
                  <c:v>253293</c:v>
                </c:pt>
                <c:pt idx="1335">
                  <c:v>252000</c:v>
                </c:pt>
                <c:pt idx="1336">
                  <c:v>251000</c:v>
                </c:pt>
                <c:pt idx="1337">
                  <c:v>250000</c:v>
                </c:pt>
                <c:pt idx="1338">
                  <c:v>250000</c:v>
                </c:pt>
                <c:pt idx="1339">
                  <c:v>250000</c:v>
                </c:pt>
                <c:pt idx="1340">
                  <c:v>249700</c:v>
                </c:pt>
                <c:pt idx="1341">
                  <c:v>248900</c:v>
                </c:pt>
                <c:pt idx="1342">
                  <c:v>248000</c:v>
                </c:pt>
                <c:pt idx="1343">
                  <c:v>245500</c:v>
                </c:pt>
                <c:pt idx="1344">
                  <c:v>245350</c:v>
                </c:pt>
                <c:pt idx="1345">
                  <c:v>245000</c:v>
                </c:pt>
                <c:pt idx="1346">
                  <c:v>244600</c:v>
                </c:pt>
                <c:pt idx="1347">
                  <c:v>240000</c:v>
                </c:pt>
                <c:pt idx="1348">
                  <c:v>239900</c:v>
                </c:pt>
                <c:pt idx="1349">
                  <c:v>239500</c:v>
                </c:pt>
                <c:pt idx="1350">
                  <c:v>239000</c:v>
                </c:pt>
                <c:pt idx="1351">
                  <c:v>237000</c:v>
                </c:pt>
                <c:pt idx="1352">
                  <c:v>236500</c:v>
                </c:pt>
                <c:pt idx="1353">
                  <c:v>236500</c:v>
                </c:pt>
                <c:pt idx="1354">
                  <c:v>235128</c:v>
                </c:pt>
                <c:pt idx="1355">
                  <c:v>235000</c:v>
                </c:pt>
                <c:pt idx="1356">
                  <c:v>235000</c:v>
                </c:pt>
                <c:pt idx="1357">
                  <c:v>233230</c:v>
                </c:pt>
                <c:pt idx="1358">
                  <c:v>232600</c:v>
                </c:pt>
                <c:pt idx="1359">
                  <c:v>232000</c:v>
                </c:pt>
                <c:pt idx="1360">
                  <c:v>232000</c:v>
                </c:pt>
                <c:pt idx="1361">
                  <c:v>230500</c:v>
                </c:pt>
                <c:pt idx="1362">
                  <c:v>230000</c:v>
                </c:pt>
                <c:pt idx="1363">
                  <c:v>230000</c:v>
                </c:pt>
                <c:pt idx="1364">
                  <c:v>230000</c:v>
                </c:pt>
                <c:pt idx="1365">
                  <c:v>229456</c:v>
                </c:pt>
                <c:pt idx="1366">
                  <c:v>228500</c:v>
                </c:pt>
                <c:pt idx="1367">
                  <c:v>228000</c:v>
                </c:pt>
                <c:pt idx="1368">
                  <c:v>227000</c:v>
                </c:pt>
                <c:pt idx="1369">
                  <c:v>227000</c:v>
                </c:pt>
                <c:pt idx="1370">
                  <c:v>225000</c:v>
                </c:pt>
                <c:pt idx="1371">
                  <c:v>220000</c:v>
                </c:pt>
                <c:pt idx="1372">
                  <c:v>220000</c:v>
                </c:pt>
                <c:pt idx="1373">
                  <c:v>215000</c:v>
                </c:pt>
                <c:pt idx="1374">
                  <c:v>215000</c:v>
                </c:pt>
                <c:pt idx="1375">
                  <c:v>213500</c:v>
                </c:pt>
                <c:pt idx="1376">
                  <c:v>212000</c:v>
                </c:pt>
                <c:pt idx="1377">
                  <c:v>212000</c:v>
                </c:pt>
                <c:pt idx="1378">
                  <c:v>210000</c:v>
                </c:pt>
                <c:pt idx="1379">
                  <c:v>209500</c:v>
                </c:pt>
                <c:pt idx="1380">
                  <c:v>202900</c:v>
                </c:pt>
                <c:pt idx="1381">
                  <c:v>202500</c:v>
                </c:pt>
                <c:pt idx="1382">
                  <c:v>201000</c:v>
                </c:pt>
                <c:pt idx="1383">
                  <c:v>197000</c:v>
                </c:pt>
                <c:pt idx="1384">
                  <c:v>192000</c:v>
                </c:pt>
                <c:pt idx="1385">
                  <c:v>189000</c:v>
                </c:pt>
                <c:pt idx="1386">
                  <c:v>187500</c:v>
                </c:pt>
                <c:pt idx="1387">
                  <c:v>184100</c:v>
                </c:pt>
                <c:pt idx="1388">
                  <c:v>180000</c:v>
                </c:pt>
                <c:pt idx="1389">
                  <c:v>179900</c:v>
                </c:pt>
                <c:pt idx="1390">
                  <c:v>178000</c:v>
                </c:pt>
                <c:pt idx="1391">
                  <c:v>174000</c:v>
                </c:pt>
                <c:pt idx="1392">
                  <c:v>172500</c:v>
                </c:pt>
                <c:pt idx="1393">
                  <c:v>170000</c:v>
                </c:pt>
                <c:pt idx="1394">
                  <c:v>168000</c:v>
                </c:pt>
                <c:pt idx="1395">
                  <c:v>164000</c:v>
                </c:pt>
                <c:pt idx="1396">
                  <c:v>161000</c:v>
                </c:pt>
                <c:pt idx="1397">
                  <c:v>147000</c:v>
                </c:pt>
                <c:pt idx="1398">
                  <c:v>122000</c:v>
                </c:pt>
                <c:pt idx="1399">
                  <c:v>611657</c:v>
                </c:pt>
                <c:pt idx="1400">
                  <c:v>582933</c:v>
                </c:pt>
                <c:pt idx="1401">
                  <c:v>556581</c:v>
                </c:pt>
                <c:pt idx="1402">
                  <c:v>501837</c:v>
                </c:pt>
                <c:pt idx="1403">
                  <c:v>485000</c:v>
                </c:pt>
                <c:pt idx="1404">
                  <c:v>446261</c:v>
                </c:pt>
                <c:pt idx="1405">
                  <c:v>437154</c:v>
                </c:pt>
                <c:pt idx="1406">
                  <c:v>415298</c:v>
                </c:pt>
                <c:pt idx="1407">
                  <c:v>412500</c:v>
                </c:pt>
                <c:pt idx="1408">
                  <c:v>395192</c:v>
                </c:pt>
                <c:pt idx="1409">
                  <c:v>394432</c:v>
                </c:pt>
                <c:pt idx="1410">
                  <c:v>385000</c:v>
                </c:pt>
                <c:pt idx="1411">
                  <c:v>380000</c:v>
                </c:pt>
                <c:pt idx="1412">
                  <c:v>378500</c:v>
                </c:pt>
                <c:pt idx="1413">
                  <c:v>377500</c:v>
                </c:pt>
                <c:pt idx="1414">
                  <c:v>377426</c:v>
                </c:pt>
                <c:pt idx="1415">
                  <c:v>374000</c:v>
                </c:pt>
                <c:pt idx="1416">
                  <c:v>370878</c:v>
                </c:pt>
                <c:pt idx="1417">
                  <c:v>367294</c:v>
                </c:pt>
                <c:pt idx="1418">
                  <c:v>360000</c:v>
                </c:pt>
                <c:pt idx="1419">
                  <c:v>350000</c:v>
                </c:pt>
                <c:pt idx="1420">
                  <c:v>345000</c:v>
                </c:pt>
                <c:pt idx="1421">
                  <c:v>342643</c:v>
                </c:pt>
                <c:pt idx="1422">
                  <c:v>335000</c:v>
                </c:pt>
                <c:pt idx="1423">
                  <c:v>333168</c:v>
                </c:pt>
                <c:pt idx="1424">
                  <c:v>328900</c:v>
                </c:pt>
                <c:pt idx="1425">
                  <c:v>326000</c:v>
                </c:pt>
                <c:pt idx="1426">
                  <c:v>325000</c:v>
                </c:pt>
                <c:pt idx="1427">
                  <c:v>325000</c:v>
                </c:pt>
                <c:pt idx="1428">
                  <c:v>320000</c:v>
                </c:pt>
                <c:pt idx="1429">
                  <c:v>320000</c:v>
                </c:pt>
                <c:pt idx="1430">
                  <c:v>319900</c:v>
                </c:pt>
                <c:pt idx="1431">
                  <c:v>318061</c:v>
                </c:pt>
                <c:pt idx="1432">
                  <c:v>315500</c:v>
                </c:pt>
                <c:pt idx="1433">
                  <c:v>315000</c:v>
                </c:pt>
                <c:pt idx="1434">
                  <c:v>315000</c:v>
                </c:pt>
                <c:pt idx="1435">
                  <c:v>314813</c:v>
                </c:pt>
                <c:pt idx="1436">
                  <c:v>313000</c:v>
                </c:pt>
                <c:pt idx="1437">
                  <c:v>285000</c:v>
                </c:pt>
                <c:pt idx="1438">
                  <c:v>277500</c:v>
                </c:pt>
                <c:pt idx="1439">
                  <c:v>266000</c:v>
                </c:pt>
                <c:pt idx="1440">
                  <c:v>264132</c:v>
                </c:pt>
                <c:pt idx="1441">
                  <c:v>239000</c:v>
                </c:pt>
                <c:pt idx="1442">
                  <c:v>755000</c:v>
                </c:pt>
                <c:pt idx="1443">
                  <c:v>745000</c:v>
                </c:pt>
                <c:pt idx="1444">
                  <c:v>625000</c:v>
                </c:pt>
                <c:pt idx="1445">
                  <c:v>555000</c:v>
                </c:pt>
                <c:pt idx="1446">
                  <c:v>475000</c:v>
                </c:pt>
                <c:pt idx="1447">
                  <c:v>466500</c:v>
                </c:pt>
                <c:pt idx="1448">
                  <c:v>465000</c:v>
                </c:pt>
                <c:pt idx="1449">
                  <c:v>451950</c:v>
                </c:pt>
                <c:pt idx="1450">
                  <c:v>438780</c:v>
                </c:pt>
                <c:pt idx="1451">
                  <c:v>426000</c:v>
                </c:pt>
                <c:pt idx="1452">
                  <c:v>402861</c:v>
                </c:pt>
                <c:pt idx="1453">
                  <c:v>386250</c:v>
                </c:pt>
                <c:pt idx="1454">
                  <c:v>385000</c:v>
                </c:pt>
                <c:pt idx="1455">
                  <c:v>337500</c:v>
                </c:pt>
                <c:pt idx="1456">
                  <c:v>325000</c:v>
                </c:pt>
                <c:pt idx="1457">
                  <c:v>310000</c:v>
                </c:pt>
                <c:pt idx="1458">
                  <c:v>184750</c:v>
                </c:pt>
                <c:pt idx="1459">
                  <c:v>160000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4DB-40D0-9C47-9F3759E99C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9968735"/>
        <c:axId val="590431647"/>
      </c:scatterChart>
      <c:valAx>
        <c:axId val="249968735"/>
        <c:scaling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0431647"/>
        <c:crosses val="autoZero"/>
        <c:crossBetween val="midCat"/>
        <c:majorUnit val="1"/>
      </c:valAx>
      <c:valAx>
        <c:axId val="590431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9968735"/>
        <c:crosses val="autoZero"/>
        <c:crossBetween val="midCat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'Overall Quality'!$L$38:$M$38</c:f>
                <c:numCache>
                  <c:formatCode>General</c:formatCode>
                  <c:ptCount val="2"/>
                  <c:pt idx="0">
                    <c:v>24829.779007204423</c:v>
                  </c:pt>
                  <c:pt idx="1">
                    <c:v>9875.7911201651241</c:v>
                  </c:pt>
                </c:numCache>
              </c:numRef>
            </c:plus>
            <c:minus>
              <c:numRef>
                <c:f>'Overall Quality'!$L$39:$M$39</c:f>
                <c:numCache>
                  <c:formatCode>General</c:formatCode>
                  <c:ptCount val="2"/>
                  <c:pt idx="0">
                    <c:v>24829.779007204423</c:v>
                  </c:pt>
                  <c:pt idx="1">
                    <c:v>9875.7911201651241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'Overall Quality'!$L$23:$M$23</c:f>
              <c:strCache>
                <c:ptCount val="2"/>
                <c:pt idx="0">
                  <c:v>Quality 9</c:v>
                </c:pt>
                <c:pt idx="1">
                  <c:v>Quality 8</c:v>
                </c:pt>
              </c:strCache>
            </c:strRef>
          </c:cat>
          <c:val>
            <c:numRef>
              <c:f>'Overall Quality'!$L$24:$M$24</c:f>
              <c:numCache>
                <c:formatCode>General</c:formatCode>
                <c:ptCount val="2"/>
                <c:pt idx="0">
                  <c:v>367513.02325581393</c:v>
                </c:pt>
                <c:pt idx="1">
                  <c:v>274735.53571428574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BC-4EA3-B906-666BF24974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1438848"/>
        <c:axId val="486388496"/>
      </c:barChart>
      <c:catAx>
        <c:axId val="741438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6388496"/>
        <c:crosses val="autoZero"/>
        <c:auto val="1"/>
        <c:lblAlgn val="ctr"/>
        <c:lblOffset val="100"/>
        <c:noMultiLvlLbl val="0"/>
      </c:catAx>
      <c:valAx>
        <c:axId val="486388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1438848"/>
        <c:crosses val="autoZero"/>
        <c:crossBetween val="between"/>
        <c:majorUnit val="100000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1351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26737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68554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9226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309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516612d386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516612d386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6600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6c698b0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6c698b0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9778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2979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5569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0882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4670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8639" y="1507984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8639" y="2419108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2" name="Google Shape;12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 flipH="1">
            <a:off x="623625" y="2236500"/>
            <a:ext cx="35769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 flipH="1">
            <a:off x="623500" y="3116767"/>
            <a:ext cx="36291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B Garamond"/>
              <a:buNone/>
              <a:defRPr sz="1400"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099510" y="-103020"/>
            <a:ext cx="5995571" cy="6199231"/>
          </a:xfrm>
          <a:custGeom>
            <a:avLst/>
            <a:gdLst/>
            <a:ahLst/>
            <a:cxnLst/>
            <a:rect l="l" t="t" r="r" b="b"/>
            <a:pathLst>
              <a:path w="201481" h="208325" extrusionOk="0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FF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_1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3414640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3622740" y="2314760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3699102" y="156514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ctrTitle" idx="3"/>
          </p:nvPr>
        </p:nvSpPr>
        <p:spPr>
          <a:xfrm>
            <a:off x="3414853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4"/>
          </p:nvPr>
        </p:nvSpPr>
        <p:spPr>
          <a:xfrm>
            <a:off x="3587640" y="3820858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5" hasCustomPrompt="1"/>
          </p:nvPr>
        </p:nvSpPr>
        <p:spPr>
          <a:xfrm>
            <a:off x="3699102" y="3091842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6"/>
          </p:nvPr>
        </p:nvSpPr>
        <p:spPr>
          <a:xfrm>
            <a:off x="5582025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7"/>
          </p:nvPr>
        </p:nvSpPr>
        <p:spPr>
          <a:xfrm>
            <a:off x="5789900" y="2314760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8" hasCustomPrompt="1"/>
          </p:nvPr>
        </p:nvSpPr>
        <p:spPr>
          <a:xfrm>
            <a:off x="5866262" y="156514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9"/>
          </p:nvPr>
        </p:nvSpPr>
        <p:spPr>
          <a:xfrm>
            <a:off x="5581987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3"/>
          </p:nvPr>
        </p:nvSpPr>
        <p:spPr>
          <a:xfrm>
            <a:off x="5754800" y="3820858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14" hasCustomPrompt="1"/>
          </p:nvPr>
        </p:nvSpPr>
        <p:spPr>
          <a:xfrm>
            <a:off x="5866262" y="3091842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ctrTitle" idx="16"/>
          </p:nvPr>
        </p:nvSpPr>
        <p:spPr>
          <a:xfrm>
            <a:off x="1226125" y="1853313"/>
            <a:ext cx="239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7"/>
          </p:nvPr>
        </p:nvSpPr>
        <p:spPr>
          <a:xfrm>
            <a:off x="1469325" y="2314760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18" hasCustomPrompt="1"/>
          </p:nvPr>
        </p:nvSpPr>
        <p:spPr>
          <a:xfrm>
            <a:off x="1545687" y="156514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ctrTitle" idx="19"/>
          </p:nvPr>
        </p:nvSpPr>
        <p:spPr>
          <a:xfrm>
            <a:off x="1261437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subTitle" idx="20"/>
          </p:nvPr>
        </p:nvSpPr>
        <p:spPr>
          <a:xfrm>
            <a:off x="1434225" y="3820858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21" hasCustomPrompt="1"/>
          </p:nvPr>
        </p:nvSpPr>
        <p:spPr>
          <a:xfrm>
            <a:off x="1545687" y="3091842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7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/>
          <p:nvPr/>
        </p:nvSpPr>
        <p:spPr>
          <a:xfrm rot="-5400000">
            <a:off x="-101015" y="-226845"/>
            <a:ext cx="5995571" cy="6199231"/>
          </a:xfrm>
          <a:custGeom>
            <a:avLst/>
            <a:gdLst/>
            <a:ahLst/>
            <a:cxnLst/>
            <a:rect l="l" t="t" r="r" b="b"/>
            <a:pathLst>
              <a:path w="201481" h="208325" extrusionOk="0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chemeClr val="accent5">
              <a:alpha val="120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3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3356560" y="-236370"/>
            <a:ext cx="5995571" cy="6199231"/>
          </a:xfrm>
          <a:custGeom>
            <a:avLst/>
            <a:gdLst/>
            <a:ahLst/>
            <a:cxnLst/>
            <a:rect l="l" t="t" r="r" b="b"/>
            <a:pathLst>
              <a:path w="201481" h="208325" extrusionOk="0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FFF2CC">
              <a:alpha val="32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2286775" y="1780575"/>
            <a:ext cx="47175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ctrTitle"/>
          </p:nvPr>
        </p:nvSpPr>
        <p:spPr>
          <a:xfrm>
            <a:off x="3099175" y="2412374"/>
            <a:ext cx="3092700" cy="54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6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7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ExtraBold"/>
              <a:buNone/>
              <a:defRPr sz="28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 flipH="1">
            <a:off x="742950" y="3101467"/>
            <a:ext cx="36291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434343"/>
                </a:solidFill>
              </a:rPr>
              <a:t>By Andrew Ledden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94" name="Google Shape;94;p14"/>
          <p:cNvSpPr txBox="1">
            <a:spLocks noGrp="1"/>
          </p:cNvSpPr>
          <p:nvPr>
            <p:ph type="ctrTitle"/>
          </p:nvPr>
        </p:nvSpPr>
        <p:spPr>
          <a:xfrm flipH="1">
            <a:off x="639632" y="2278562"/>
            <a:ext cx="3571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FACTORS </a:t>
            </a:r>
            <a:br>
              <a:rPr lang="en" dirty="0"/>
            </a:br>
            <a:r>
              <a:rPr lang="en" dirty="0"/>
              <a:t>THAT DRIVE</a:t>
            </a:r>
            <a:br>
              <a:rPr lang="en" dirty="0"/>
            </a:br>
            <a:r>
              <a:rPr lang="en" dirty="0"/>
              <a:t>HOME PRICES</a:t>
            </a:r>
            <a:endParaRPr dirty="0">
              <a:solidFill>
                <a:srgbClr val="434343"/>
              </a:solidFill>
            </a:endParaRPr>
          </a:p>
        </p:txBody>
      </p:sp>
      <p:cxnSp>
        <p:nvCxnSpPr>
          <p:cNvPr id="95" name="Google Shape;95;p14"/>
          <p:cNvCxnSpPr/>
          <p:nvPr/>
        </p:nvCxnSpPr>
        <p:spPr>
          <a:xfrm>
            <a:off x="862400" y="2981288"/>
            <a:ext cx="10668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4"/>
          <p:cNvSpPr/>
          <p:nvPr/>
        </p:nvSpPr>
        <p:spPr>
          <a:xfrm>
            <a:off x="5459785" y="1154146"/>
            <a:ext cx="1067402" cy="636186"/>
          </a:xfrm>
          <a:custGeom>
            <a:avLst/>
            <a:gdLst/>
            <a:ahLst/>
            <a:cxnLst/>
            <a:rect l="l" t="t" r="r" b="b"/>
            <a:pathLst>
              <a:path w="35870" h="21379" extrusionOk="0">
                <a:moveTo>
                  <a:pt x="20195" y="1"/>
                </a:moveTo>
                <a:cubicBezTo>
                  <a:pt x="14830" y="1"/>
                  <a:pt x="10436" y="4268"/>
                  <a:pt x="10267" y="9634"/>
                </a:cubicBezTo>
                <a:lnTo>
                  <a:pt x="5831" y="9634"/>
                </a:lnTo>
                <a:cubicBezTo>
                  <a:pt x="2620" y="9676"/>
                  <a:pt x="1" y="12295"/>
                  <a:pt x="1" y="15506"/>
                </a:cubicBezTo>
                <a:cubicBezTo>
                  <a:pt x="1" y="18759"/>
                  <a:pt x="2620" y="21378"/>
                  <a:pt x="5831" y="21378"/>
                </a:cubicBezTo>
                <a:lnTo>
                  <a:pt x="30039" y="21378"/>
                </a:lnTo>
                <a:cubicBezTo>
                  <a:pt x="33250" y="21378"/>
                  <a:pt x="35869" y="18759"/>
                  <a:pt x="35869" y="15506"/>
                </a:cubicBezTo>
                <a:cubicBezTo>
                  <a:pt x="35869" y="12337"/>
                  <a:pt x="33334" y="9760"/>
                  <a:pt x="30166" y="9676"/>
                </a:cubicBezTo>
                <a:cubicBezTo>
                  <a:pt x="29997" y="4268"/>
                  <a:pt x="25603" y="1"/>
                  <a:pt x="2019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7549238" y="1582862"/>
            <a:ext cx="1933583" cy="1150365"/>
          </a:xfrm>
          <a:custGeom>
            <a:avLst/>
            <a:gdLst/>
            <a:ahLst/>
            <a:cxnLst/>
            <a:rect l="l" t="t" r="r" b="b"/>
            <a:pathLst>
              <a:path w="64978" h="38658" extrusionOk="0">
                <a:moveTo>
                  <a:pt x="36630" y="1"/>
                </a:moveTo>
                <a:cubicBezTo>
                  <a:pt x="26870" y="1"/>
                  <a:pt x="18928" y="7732"/>
                  <a:pt x="18590" y="17449"/>
                </a:cubicBezTo>
                <a:lnTo>
                  <a:pt x="10605" y="17449"/>
                </a:lnTo>
                <a:cubicBezTo>
                  <a:pt x="4775" y="17449"/>
                  <a:pt x="1" y="22181"/>
                  <a:pt x="1" y="28053"/>
                </a:cubicBezTo>
                <a:cubicBezTo>
                  <a:pt x="1" y="33883"/>
                  <a:pt x="4775" y="38615"/>
                  <a:pt x="10605" y="38657"/>
                </a:cubicBezTo>
                <a:lnTo>
                  <a:pt x="54374" y="38657"/>
                </a:lnTo>
                <a:cubicBezTo>
                  <a:pt x="60204" y="38615"/>
                  <a:pt x="64936" y="33883"/>
                  <a:pt x="64978" y="28053"/>
                </a:cubicBezTo>
                <a:cubicBezTo>
                  <a:pt x="64936" y="22307"/>
                  <a:pt x="60373" y="17618"/>
                  <a:pt x="54627" y="17449"/>
                </a:cubicBezTo>
                <a:cubicBezTo>
                  <a:pt x="54289" y="7732"/>
                  <a:pt x="46347" y="1"/>
                  <a:pt x="366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4105800" y="1878775"/>
            <a:ext cx="5253835" cy="2215912"/>
          </a:xfrm>
          <a:custGeom>
            <a:avLst/>
            <a:gdLst/>
            <a:ahLst/>
            <a:cxnLst/>
            <a:rect l="l" t="t" r="r" b="b"/>
            <a:pathLst>
              <a:path w="176555" h="70244" extrusionOk="0">
                <a:moveTo>
                  <a:pt x="120155" y="0"/>
                </a:moveTo>
                <a:cubicBezTo>
                  <a:pt x="118869" y="0"/>
                  <a:pt x="117584" y="529"/>
                  <a:pt x="116647" y="1590"/>
                </a:cubicBezTo>
                <a:lnTo>
                  <a:pt x="100846" y="18616"/>
                </a:lnTo>
                <a:cubicBezTo>
                  <a:pt x="100662" y="18823"/>
                  <a:pt x="100404" y="18930"/>
                  <a:pt x="100145" y="18930"/>
                </a:cubicBezTo>
                <a:cubicBezTo>
                  <a:pt x="99927" y="18930"/>
                  <a:pt x="99710" y="18855"/>
                  <a:pt x="99537" y="18701"/>
                </a:cubicBezTo>
                <a:lnTo>
                  <a:pt x="87369" y="6702"/>
                </a:lnTo>
                <a:cubicBezTo>
                  <a:pt x="86486" y="5819"/>
                  <a:pt x="85322" y="5371"/>
                  <a:pt x="84158" y="5371"/>
                </a:cubicBezTo>
                <a:cubicBezTo>
                  <a:pt x="83206" y="5371"/>
                  <a:pt x="82253" y="5671"/>
                  <a:pt x="81455" y="6280"/>
                </a:cubicBezTo>
                <a:lnTo>
                  <a:pt x="71653" y="13546"/>
                </a:lnTo>
                <a:cubicBezTo>
                  <a:pt x="71526" y="13715"/>
                  <a:pt x="71315" y="13842"/>
                  <a:pt x="71104" y="13884"/>
                </a:cubicBezTo>
                <a:lnTo>
                  <a:pt x="59908" y="1801"/>
                </a:lnTo>
                <a:cubicBezTo>
                  <a:pt x="58971" y="740"/>
                  <a:pt x="57686" y="212"/>
                  <a:pt x="56400" y="212"/>
                </a:cubicBezTo>
                <a:cubicBezTo>
                  <a:pt x="55077" y="212"/>
                  <a:pt x="53753" y="772"/>
                  <a:pt x="52811" y="1886"/>
                </a:cubicBezTo>
                <a:lnTo>
                  <a:pt x="44826" y="10885"/>
                </a:lnTo>
                <a:cubicBezTo>
                  <a:pt x="44125" y="11663"/>
                  <a:pt x="42994" y="11904"/>
                  <a:pt x="41862" y="11904"/>
                </a:cubicBezTo>
                <a:cubicBezTo>
                  <a:pt x="41766" y="11904"/>
                  <a:pt x="41669" y="11902"/>
                  <a:pt x="41573" y="11899"/>
                </a:cubicBezTo>
                <a:cubicBezTo>
                  <a:pt x="41417" y="11888"/>
                  <a:pt x="41262" y="11883"/>
                  <a:pt x="41108" y="11883"/>
                </a:cubicBezTo>
                <a:cubicBezTo>
                  <a:pt x="38741" y="11883"/>
                  <a:pt x="36502" y="13084"/>
                  <a:pt x="35193" y="15067"/>
                </a:cubicBezTo>
                <a:cubicBezTo>
                  <a:pt x="26448" y="28164"/>
                  <a:pt x="1" y="69947"/>
                  <a:pt x="677" y="69947"/>
                </a:cubicBezTo>
                <a:lnTo>
                  <a:pt x="6127" y="69947"/>
                </a:lnTo>
                <a:cubicBezTo>
                  <a:pt x="6084" y="69990"/>
                  <a:pt x="6042" y="70032"/>
                  <a:pt x="6084" y="70032"/>
                </a:cubicBezTo>
                <a:lnTo>
                  <a:pt x="35235" y="69990"/>
                </a:lnTo>
                <a:lnTo>
                  <a:pt x="170471" y="70243"/>
                </a:lnTo>
                <a:cubicBezTo>
                  <a:pt x="170217" y="70032"/>
                  <a:pt x="169922" y="69863"/>
                  <a:pt x="169626" y="69736"/>
                </a:cubicBezTo>
                <a:lnTo>
                  <a:pt x="175836" y="69736"/>
                </a:lnTo>
                <a:cubicBezTo>
                  <a:pt x="176555" y="69736"/>
                  <a:pt x="150065" y="27953"/>
                  <a:pt x="141362" y="14856"/>
                </a:cubicBezTo>
                <a:cubicBezTo>
                  <a:pt x="139996" y="12847"/>
                  <a:pt x="137712" y="11678"/>
                  <a:pt x="135310" y="11678"/>
                </a:cubicBezTo>
                <a:cubicBezTo>
                  <a:pt x="135187" y="11678"/>
                  <a:pt x="135064" y="11681"/>
                  <a:pt x="134940" y="11688"/>
                </a:cubicBezTo>
                <a:cubicBezTo>
                  <a:pt x="134843" y="11691"/>
                  <a:pt x="134746" y="11693"/>
                  <a:pt x="134649" y="11693"/>
                </a:cubicBezTo>
                <a:cubicBezTo>
                  <a:pt x="133518" y="11693"/>
                  <a:pt x="132391" y="11455"/>
                  <a:pt x="131730" y="10716"/>
                </a:cubicBezTo>
                <a:lnTo>
                  <a:pt x="123745" y="1675"/>
                </a:lnTo>
                <a:cubicBezTo>
                  <a:pt x="122802" y="560"/>
                  <a:pt x="121478" y="0"/>
                  <a:pt x="1201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7323230" y="1878175"/>
            <a:ext cx="687696" cy="405505"/>
          </a:xfrm>
          <a:custGeom>
            <a:avLst/>
            <a:gdLst/>
            <a:ahLst/>
            <a:cxnLst/>
            <a:rect l="l" t="t" r="r" b="b"/>
            <a:pathLst>
              <a:path w="23110" h="13627" extrusionOk="0">
                <a:moveTo>
                  <a:pt x="12284" y="1"/>
                </a:moveTo>
                <a:cubicBezTo>
                  <a:pt x="10726" y="1"/>
                  <a:pt x="9155" y="919"/>
                  <a:pt x="7722" y="2582"/>
                </a:cubicBezTo>
                <a:lnTo>
                  <a:pt x="456" y="10187"/>
                </a:lnTo>
                <a:cubicBezTo>
                  <a:pt x="1" y="10717"/>
                  <a:pt x="396" y="11486"/>
                  <a:pt x="1031" y="11486"/>
                </a:cubicBezTo>
                <a:cubicBezTo>
                  <a:pt x="1104" y="11486"/>
                  <a:pt x="1180" y="11476"/>
                  <a:pt x="1258" y="11454"/>
                </a:cubicBezTo>
                <a:lnTo>
                  <a:pt x="6835" y="9891"/>
                </a:lnTo>
                <a:cubicBezTo>
                  <a:pt x="6912" y="9869"/>
                  <a:pt x="6988" y="9858"/>
                  <a:pt x="7063" y="9858"/>
                </a:cubicBezTo>
                <a:cubicBezTo>
                  <a:pt x="7278" y="9858"/>
                  <a:pt x="7481" y="9945"/>
                  <a:pt x="7638" y="10102"/>
                </a:cubicBezTo>
                <a:lnTo>
                  <a:pt x="10933" y="13397"/>
                </a:lnTo>
                <a:cubicBezTo>
                  <a:pt x="11087" y="13552"/>
                  <a:pt x="11294" y="13627"/>
                  <a:pt x="11502" y="13627"/>
                </a:cubicBezTo>
                <a:cubicBezTo>
                  <a:pt x="11749" y="13627"/>
                  <a:pt x="11997" y="13520"/>
                  <a:pt x="12158" y="13313"/>
                </a:cubicBezTo>
                <a:lnTo>
                  <a:pt x="14355" y="10187"/>
                </a:lnTo>
                <a:cubicBezTo>
                  <a:pt x="14533" y="9938"/>
                  <a:pt x="14771" y="9838"/>
                  <a:pt x="15018" y="9838"/>
                </a:cubicBezTo>
                <a:cubicBezTo>
                  <a:pt x="15064" y="9838"/>
                  <a:pt x="15111" y="9842"/>
                  <a:pt x="15158" y="9849"/>
                </a:cubicBezTo>
                <a:lnTo>
                  <a:pt x="21918" y="11158"/>
                </a:lnTo>
                <a:cubicBezTo>
                  <a:pt x="21965" y="11167"/>
                  <a:pt x="22011" y="11171"/>
                  <a:pt x="22056" y="11171"/>
                </a:cubicBezTo>
                <a:cubicBezTo>
                  <a:pt x="22698" y="11171"/>
                  <a:pt x="23110" y="10362"/>
                  <a:pt x="22636" y="9849"/>
                </a:cubicBezTo>
                <a:lnTo>
                  <a:pt x="16045" y="1990"/>
                </a:lnTo>
                <a:cubicBezTo>
                  <a:pt x="14858" y="631"/>
                  <a:pt x="13576" y="1"/>
                  <a:pt x="1228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5457613" y="1877074"/>
            <a:ext cx="701087" cy="421961"/>
          </a:xfrm>
          <a:custGeom>
            <a:avLst/>
            <a:gdLst/>
            <a:ahLst/>
            <a:cxnLst/>
            <a:rect l="l" t="t" r="r" b="b"/>
            <a:pathLst>
              <a:path w="23560" h="14180" extrusionOk="0">
                <a:moveTo>
                  <a:pt x="10667" y="1"/>
                </a:moveTo>
                <a:cubicBezTo>
                  <a:pt x="9609" y="1"/>
                  <a:pt x="8540" y="436"/>
                  <a:pt x="7509" y="1436"/>
                </a:cubicBezTo>
                <a:lnTo>
                  <a:pt x="496" y="9632"/>
                </a:lnTo>
                <a:cubicBezTo>
                  <a:pt x="1" y="10127"/>
                  <a:pt x="393" y="10986"/>
                  <a:pt x="1120" y="10986"/>
                </a:cubicBezTo>
                <a:cubicBezTo>
                  <a:pt x="1137" y="10986"/>
                  <a:pt x="1154" y="10985"/>
                  <a:pt x="1172" y="10984"/>
                </a:cubicBezTo>
                <a:lnTo>
                  <a:pt x="7974" y="10139"/>
                </a:lnTo>
                <a:cubicBezTo>
                  <a:pt x="8004" y="10135"/>
                  <a:pt x="8035" y="10133"/>
                  <a:pt x="8065" y="10133"/>
                </a:cubicBezTo>
                <a:cubicBezTo>
                  <a:pt x="8329" y="10133"/>
                  <a:pt x="8583" y="10292"/>
                  <a:pt x="8734" y="10519"/>
                </a:cubicBezTo>
                <a:lnTo>
                  <a:pt x="10762" y="13815"/>
                </a:lnTo>
                <a:cubicBezTo>
                  <a:pt x="10914" y="14043"/>
                  <a:pt x="11173" y="14180"/>
                  <a:pt x="11438" y="14180"/>
                </a:cubicBezTo>
                <a:cubicBezTo>
                  <a:pt x="11614" y="14180"/>
                  <a:pt x="11793" y="14119"/>
                  <a:pt x="11945" y="13984"/>
                </a:cubicBezTo>
                <a:lnTo>
                  <a:pt x="15494" y="10900"/>
                </a:lnTo>
                <a:cubicBezTo>
                  <a:pt x="15635" y="10787"/>
                  <a:pt x="15813" y="10731"/>
                  <a:pt x="16004" y="10731"/>
                </a:cubicBezTo>
                <a:cubicBezTo>
                  <a:pt x="16100" y="10731"/>
                  <a:pt x="16198" y="10745"/>
                  <a:pt x="16297" y="10773"/>
                </a:cubicBezTo>
                <a:lnTo>
                  <a:pt x="21789" y="12758"/>
                </a:lnTo>
                <a:cubicBezTo>
                  <a:pt x="21860" y="12788"/>
                  <a:pt x="21935" y="12801"/>
                  <a:pt x="22012" y="12801"/>
                </a:cubicBezTo>
                <a:cubicBezTo>
                  <a:pt x="22710" y="12801"/>
                  <a:pt x="23560" y="11682"/>
                  <a:pt x="23141" y="11111"/>
                </a:cubicBezTo>
                <a:lnTo>
                  <a:pt x="15959" y="3422"/>
                </a:lnTo>
                <a:cubicBezTo>
                  <a:pt x="14415" y="1390"/>
                  <a:pt x="12558" y="1"/>
                  <a:pt x="106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3600418" y="3969026"/>
            <a:ext cx="6231905" cy="731707"/>
          </a:xfrm>
          <a:custGeom>
            <a:avLst/>
            <a:gdLst/>
            <a:ahLst/>
            <a:cxnLst/>
            <a:rect l="l" t="t" r="r" b="b"/>
            <a:pathLst>
              <a:path w="209423" h="24589" extrusionOk="0">
                <a:moveTo>
                  <a:pt x="24588" y="0"/>
                </a:moveTo>
                <a:cubicBezTo>
                  <a:pt x="11027" y="42"/>
                  <a:pt x="42" y="11027"/>
                  <a:pt x="0" y="24589"/>
                </a:cubicBezTo>
                <a:lnTo>
                  <a:pt x="209423" y="24589"/>
                </a:lnTo>
                <a:cubicBezTo>
                  <a:pt x="209381" y="11027"/>
                  <a:pt x="198396" y="42"/>
                  <a:pt x="1848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7762956" y="3001580"/>
            <a:ext cx="958013" cy="1241572"/>
          </a:xfrm>
          <a:custGeom>
            <a:avLst/>
            <a:gdLst/>
            <a:ahLst/>
            <a:cxnLst/>
            <a:rect l="l" t="t" r="r" b="b"/>
            <a:pathLst>
              <a:path w="32194" h="41723" extrusionOk="0">
                <a:moveTo>
                  <a:pt x="16306" y="0"/>
                </a:moveTo>
                <a:cubicBezTo>
                  <a:pt x="15667" y="0"/>
                  <a:pt x="15019" y="35"/>
                  <a:pt x="14365" y="107"/>
                </a:cubicBezTo>
                <a:cubicBezTo>
                  <a:pt x="7098" y="867"/>
                  <a:pt x="1268" y="6275"/>
                  <a:pt x="465" y="13035"/>
                </a:cubicBezTo>
                <a:cubicBezTo>
                  <a:pt x="1" y="16879"/>
                  <a:pt x="1099" y="20682"/>
                  <a:pt x="3550" y="23639"/>
                </a:cubicBezTo>
                <a:cubicBezTo>
                  <a:pt x="5366" y="25878"/>
                  <a:pt x="6296" y="28709"/>
                  <a:pt x="6127" y="31582"/>
                </a:cubicBezTo>
                <a:cubicBezTo>
                  <a:pt x="6084" y="31793"/>
                  <a:pt x="6084" y="32004"/>
                  <a:pt x="6127" y="32215"/>
                </a:cubicBezTo>
                <a:cubicBezTo>
                  <a:pt x="6127" y="37454"/>
                  <a:pt x="10647" y="41637"/>
                  <a:pt x="16266" y="41721"/>
                </a:cubicBezTo>
                <a:cubicBezTo>
                  <a:pt x="16322" y="41722"/>
                  <a:pt x="16377" y="41723"/>
                  <a:pt x="16432" y="41723"/>
                </a:cubicBezTo>
                <a:cubicBezTo>
                  <a:pt x="21936" y="41723"/>
                  <a:pt x="26534" y="37571"/>
                  <a:pt x="26659" y="32384"/>
                </a:cubicBezTo>
                <a:cubicBezTo>
                  <a:pt x="26659" y="31920"/>
                  <a:pt x="26659" y="31455"/>
                  <a:pt x="26575" y="30990"/>
                </a:cubicBezTo>
                <a:cubicBezTo>
                  <a:pt x="26279" y="28413"/>
                  <a:pt x="27082" y="25878"/>
                  <a:pt x="28772" y="23935"/>
                </a:cubicBezTo>
                <a:cubicBezTo>
                  <a:pt x="30968" y="21358"/>
                  <a:pt x="32194" y="18105"/>
                  <a:pt x="32194" y="14683"/>
                </a:cubicBezTo>
                <a:cubicBezTo>
                  <a:pt x="32154" y="6571"/>
                  <a:pt x="25068" y="0"/>
                  <a:pt x="163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8058418" y="3481539"/>
            <a:ext cx="384705" cy="1168904"/>
          </a:xfrm>
          <a:custGeom>
            <a:avLst/>
            <a:gdLst/>
            <a:ahLst/>
            <a:cxnLst/>
            <a:rect l="l" t="t" r="r" b="b"/>
            <a:pathLst>
              <a:path w="12928" h="39281" extrusionOk="0">
                <a:moveTo>
                  <a:pt x="6295" y="1"/>
                </a:moveTo>
                <a:cubicBezTo>
                  <a:pt x="5894" y="1"/>
                  <a:pt x="5492" y="265"/>
                  <a:pt x="5450" y="793"/>
                </a:cubicBezTo>
                <a:lnTo>
                  <a:pt x="5492" y="8524"/>
                </a:lnTo>
                <a:lnTo>
                  <a:pt x="1690" y="3328"/>
                </a:lnTo>
                <a:cubicBezTo>
                  <a:pt x="1515" y="3102"/>
                  <a:pt x="1250" y="2981"/>
                  <a:pt x="994" y="2981"/>
                </a:cubicBezTo>
                <a:cubicBezTo>
                  <a:pt x="817" y="2981"/>
                  <a:pt x="645" y="3038"/>
                  <a:pt x="507" y="3159"/>
                </a:cubicBezTo>
                <a:cubicBezTo>
                  <a:pt x="84" y="3412"/>
                  <a:pt x="0" y="3961"/>
                  <a:pt x="296" y="4342"/>
                </a:cubicBezTo>
                <a:lnTo>
                  <a:pt x="5196" y="11017"/>
                </a:lnTo>
                <a:cubicBezTo>
                  <a:pt x="5281" y="11143"/>
                  <a:pt x="5365" y="11228"/>
                  <a:pt x="5492" y="11270"/>
                </a:cubicBezTo>
                <a:lnTo>
                  <a:pt x="5619" y="38436"/>
                </a:lnTo>
                <a:cubicBezTo>
                  <a:pt x="5619" y="38900"/>
                  <a:pt x="5999" y="39281"/>
                  <a:pt x="6464" y="39281"/>
                </a:cubicBezTo>
                <a:cubicBezTo>
                  <a:pt x="6971" y="39281"/>
                  <a:pt x="7351" y="38900"/>
                  <a:pt x="7309" y="38436"/>
                </a:cubicBezTo>
                <a:lnTo>
                  <a:pt x="7224" y="17861"/>
                </a:lnTo>
                <a:lnTo>
                  <a:pt x="12632" y="11355"/>
                </a:lnTo>
                <a:cubicBezTo>
                  <a:pt x="12928" y="10974"/>
                  <a:pt x="12886" y="10468"/>
                  <a:pt x="12548" y="10172"/>
                </a:cubicBezTo>
                <a:cubicBezTo>
                  <a:pt x="12381" y="10024"/>
                  <a:pt x="12182" y="9957"/>
                  <a:pt x="11986" y="9957"/>
                </a:cubicBezTo>
                <a:cubicBezTo>
                  <a:pt x="11735" y="9957"/>
                  <a:pt x="11489" y="10066"/>
                  <a:pt x="11322" y="10256"/>
                </a:cubicBezTo>
                <a:lnTo>
                  <a:pt x="7224" y="15199"/>
                </a:lnTo>
                <a:lnTo>
                  <a:pt x="7140" y="793"/>
                </a:lnTo>
                <a:cubicBezTo>
                  <a:pt x="7098" y="265"/>
                  <a:pt x="6696" y="1"/>
                  <a:pt x="629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8340014" y="2352718"/>
            <a:ext cx="1157894" cy="1500730"/>
          </a:xfrm>
          <a:custGeom>
            <a:avLst/>
            <a:gdLst/>
            <a:ahLst/>
            <a:cxnLst/>
            <a:rect l="l" t="t" r="r" b="b"/>
            <a:pathLst>
              <a:path w="38911" h="50432" extrusionOk="0">
                <a:moveTo>
                  <a:pt x="19282" y="1"/>
                </a:moveTo>
                <a:cubicBezTo>
                  <a:pt x="8639" y="1"/>
                  <a:pt x="1" y="8002"/>
                  <a:pt x="1" y="17856"/>
                </a:cubicBezTo>
                <a:cubicBezTo>
                  <a:pt x="1" y="21954"/>
                  <a:pt x="1521" y="25926"/>
                  <a:pt x="4225" y="29010"/>
                </a:cubicBezTo>
                <a:cubicBezTo>
                  <a:pt x="6253" y="31333"/>
                  <a:pt x="7225" y="34417"/>
                  <a:pt x="6845" y="37502"/>
                </a:cubicBezTo>
                <a:cubicBezTo>
                  <a:pt x="6760" y="38093"/>
                  <a:pt x="6760" y="38642"/>
                  <a:pt x="6760" y="39234"/>
                </a:cubicBezTo>
                <a:cubicBezTo>
                  <a:pt x="6969" y="45451"/>
                  <a:pt x="12494" y="50432"/>
                  <a:pt x="19142" y="50432"/>
                </a:cubicBezTo>
                <a:cubicBezTo>
                  <a:pt x="19225" y="50432"/>
                  <a:pt x="19309" y="50431"/>
                  <a:pt x="19392" y="50429"/>
                </a:cubicBezTo>
                <a:cubicBezTo>
                  <a:pt x="26194" y="50303"/>
                  <a:pt x="31602" y="45191"/>
                  <a:pt x="31602" y="38896"/>
                </a:cubicBezTo>
                <a:lnTo>
                  <a:pt x="31602" y="38177"/>
                </a:lnTo>
                <a:cubicBezTo>
                  <a:pt x="31391" y="34671"/>
                  <a:pt x="32447" y="31249"/>
                  <a:pt x="34644" y="28545"/>
                </a:cubicBezTo>
                <a:cubicBezTo>
                  <a:pt x="37601" y="24954"/>
                  <a:pt x="38911" y="20307"/>
                  <a:pt x="38362" y="15702"/>
                </a:cubicBezTo>
                <a:cubicBezTo>
                  <a:pt x="37305" y="7548"/>
                  <a:pt x="30292" y="1042"/>
                  <a:pt x="21462" y="112"/>
                </a:cubicBezTo>
                <a:cubicBezTo>
                  <a:pt x="20728" y="37"/>
                  <a:pt x="20000" y="1"/>
                  <a:pt x="1928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8685290" y="2926800"/>
            <a:ext cx="455587" cy="1724893"/>
          </a:xfrm>
          <a:custGeom>
            <a:avLst/>
            <a:gdLst/>
            <a:ahLst/>
            <a:cxnLst/>
            <a:rect l="l" t="t" r="r" b="b"/>
            <a:pathLst>
              <a:path w="15310" h="57965" extrusionOk="0">
                <a:moveTo>
                  <a:pt x="7705" y="1"/>
                </a:moveTo>
                <a:cubicBezTo>
                  <a:pt x="7325" y="1"/>
                  <a:pt x="6987" y="339"/>
                  <a:pt x="6987" y="719"/>
                </a:cubicBezTo>
                <a:lnTo>
                  <a:pt x="6987" y="11070"/>
                </a:lnTo>
                <a:lnTo>
                  <a:pt x="1832" y="3972"/>
                </a:lnTo>
                <a:cubicBezTo>
                  <a:pt x="1676" y="3743"/>
                  <a:pt x="1464" y="3648"/>
                  <a:pt x="1256" y="3648"/>
                </a:cubicBezTo>
                <a:cubicBezTo>
                  <a:pt x="735" y="3648"/>
                  <a:pt x="239" y="4243"/>
                  <a:pt x="692" y="4817"/>
                </a:cubicBezTo>
                <a:lnTo>
                  <a:pt x="6564" y="12886"/>
                </a:lnTo>
                <a:cubicBezTo>
                  <a:pt x="6649" y="13055"/>
                  <a:pt x="6818" y="13140"/>
                  <a:pt x="6944" y="13182"/>
                </a:cubicBezTo>
                <a:lnTo>
                  <a:pt x="6944" y="19012"/>
                </a:lnTo>
                <a:lnTo>
                  <a:pt x="1410" y="12422"/>
                </a:lnTo>
                <a:cubicBezTo>
                  <a:pt x="1257" y="12289"/>
                  <a:pt x="1090" y="12233"/>
                  <a:pt x="931" y="12233"/>
                </a:cubicBezTo>
                <a:cubicBezTo>
                  <a:pt x="428" y="12233"/>
                  <a:pt x="1" y="12795"/>
                  <a:pt x="354" y="13309"/>
                </a:cubicBezTo>
                <a:lnTo>
                  <a:pt x="6987" y="21251"/>
                </a:lnTo>
                <a:lnTo>
                  <a:pt x="6987" y="57247"/>
                </a:lnTo>
                <a:cubicBezTo>
                  <a:pt x="6987" y="57627"/>
                  <a:pt x="7282" y="57923"/>
                  <a:pt x="7663" y="57965"/>
                </a:cubicBezTo>
                <a:cubicBezTo>
                  <a:pt x="8085" y="57923"/>
                  <a:pt x="8381" y="57627"/>
                  <a:pt x="8381" y="57247"/>
                </a:cubicBezTo>
                <a:lnTo>
                  <a:pt x="8381" y="21251"/>
                </a:lnTo>
                <a:lnTo>
                  <a:pt x="15014" y="13309"/>
                </a:lnTo>
                <a:cubicBezTo>
                  <a:pt x="15309" y="13013"/>
                  <a:pt x="15267" y="12591"/>
                  <a:pt x="14971" y="12337"/>
                </a:cubicBezTo>
                <a:cubicBezTo>
                  <a:pt x="14834" y="12219"/>
                  <a:pt x="14661" y="12156"/>
                  <a:pt x="14489" y="12156"/>
                </a:cubicBezTo>
                <a:cubicBezTo>
                  <a:pt x="14290" y="12156"/>
                  <a:pt x="14093" y="12240"/>
                  <a:pt x="13957" y="12422"/>
                </a:cubicBezTo>
                <a:lnTo>
                  <a:pt x="8381" y="19012"/>
                </a:lnTo>
                <a:lnTo>
                  <a:pt x="8381" y="13182"/>
                </a:lnTo>
                <a:cubicBezTo>
                  <a:pt x="8550" y="13140"/>
                  <a:pt x="8719" y="13055"/>
                  <a:pt x="8803" y="12886"/>
                </a:cubicBezTo>
                <a:lnTo>
                  <a:pt x="14676" y="4817"/>
                </a:lnTo>
                <a:cubicBezTo>
                  <a:pt x="15129" y="4243"/>
                  <a:pt x="14632" y="3648"/>
                  <a:pt x="14111" y="3648"/>
                </a:cubicBezTo>
                <a:cubicBezTo>
                  <a:pt x="13903" y="3648"/>
                  <a:pt x="13692" y="3743"/>
                  <a:pt x="13535" y="3972"/>
                </a:cubicBezTo>
                <a:lnTo>
                  <a:pt x="8381" y="11070"/>
                </a:lnTo>
                <a:lnTo>
                  <a:pt x="8381" y="719"/>
                </a:lnTo>
                <a:cubicBezTo>
                  <a:pt x="8381" y="339"/>
                  <a:pt x="8085" y="1"/>
                  <a:pt x="770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9008843" y="3349386"/>
            <a:ext cx="755602" cy="979230"/>
          </a:xfrm>
          <a:custGeom>
            <a:avLst/>
            <a:gdLst/>
            <a:ahLst/>
            <a:cxnLst/>
            <a:rect l="l" t="t" r="r" b="b"/>
            <a:pathLst>
              <a:path w="25392" h="32907" extrusionOk="0">
                <a:moveTo>
                  <a:pt x="12801" y="1"/>
                </a:moveTo>
                <a:cubicBezTo>
                  <a:pt x="12314" y="1"/>
                  <a:pt x="11821" y="27"/>
                  <a:pt x="11323" y="79"/>
                </a:cubicBezTo>
                <a:cubicBezTo>
                  <a:pt x="5577" y="713"/>
                  <a:pt x="1014" y="4980"/>
                  <a:pt x="338" y="10303"/>
                </a:cubicBezTo>
                <a:cubicBezTo>
                  <a:pt x="0" y="13303"/>
                  <a:pt x="845" y="16345"/>
                  <a:pt x="2789" y="18669"/>
                </a:cubicBezTo>
                <a:cubicBezTo>
                  <a:pt x="4225" y="20443"/>
                  <a:pt x="4943" y="22682"/>
                  <a:pt x="4817" y="24964"/>
                </a:cubicBezTo>
                <a:lnTo>
                  <a:pt x="4817" y="25428"/>
                </a:lnTo>
                <a:cubicBezTo>
                  <a:pt x="4817" y="29526"/>
                  <a:pt x="8365" y="32864"/>
                  <a:pt x="12802" y="32906"/>
                </a:cubicBezTo>
                <a:cubicBezTo>
                  <a:pt x="12830" y="32906"/>
                  <a:pt x="12858" y="32907"/>
                  <a:pt x="12886" y="32907"/>
                </a:cubicBezTo>
                <a:cubicBezTo>
                  <a:pt x="17243" y="32907"/>
                  <a:pt x="20914" y="29669"/>
                  <a:pt x="20998" y="25555"/>
                </a:cubicBezTo>
                <a:cubicBezTo>
                  <a:pt x="21040" y="25217"/>
                  <a:pt x="20998" y="24837"/>
                  <a:pt x="20955" y="24457"/>
                </a:cubicBezTo>
                <a:cubicBezTo>
                  <a:pt x="20702" y="22429"/>
                  <a:pt x="21336" y="20443"/>
                  <a:pt x="22688" y="18922"/>
                </a:cubicBezTo>
                <a:cubicBezTo>
                  <a:pt x="24420" y="16894"/>
                  <a:pt x="25391" y="14275"/>
                  <a:pt x="25391" y="11613"/>
                </a:cubicBezTo>
                <a:cubicBezTo>
                  <a:pt x="25352" y="5180"/>
                  <a:pt x="19709" y="1"/>
                  <a:pt x="128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9243927" y="3724807"/>
            <a:ext cx="308466" cy="924387"/>
          </a:xfrm>
          <a:custGeom>
            <a:avLst/>
            <a:gdLst/>
            <a:ahLst/>
            <a:cxnLst/>
            <a:rect l="l" t="t" r="r" b="b"/>
            <a:pathLst>
              <a:path w="10366" h="31064" extrusionOk="0">
                <a:moveTo>
                  <a:pt x="4902" y="1"/>
                </a:moveTo>
                <a:cubicBezTo>
                  <a:pt x="4542" y="1"/>
                  <a:pt x="4183" y="243"/>
                  <a:pt x="4226" y="729"/>
                </a:cubicBezTo>
                <a:lnTo>
                  <a:pt x="4226" y="6855"/>
                </a:lnTo>
                <a:lnTo>
                  <a:pt x="1226" y="2757"/>
                </a:lnTo>
                <a:cubicBezTo>
                  <a:pt x="1100" y="2582"/>
                  <a:pt x="900" y="2480"/>
                  <a:pt x="697" y="2480"/>
                </a:cubicBezTo>
                <a:cubicBezTo>
                  <a:pt x="557" y="2480"/>
                  <a:pt x="417" y="2528"/>
                  <a:pt x="296" y="2630"/>
                </a:cubicBezTo>
                <a:cubicBezTo>
                  <a:pt x="43" y="2842"/>
                  <a:pt x="1" y="3264"/>
                  <a:pt x="212" y="3518"/>
                </a:cubicBezTo>
                <a:lnTo>
                  <a:pt x="4057" y="8799"/>
                </a:lnTo>
                <a:cubicBezTo>
                  <a:pt x="4141" y="8883"/>
                  <a:pt x="4226" y="8968"/>
                  <a:pt x="4310" y="9010"/>
                </a:cubicBezTo>
                <a:lnTo>
                  <a:pt x="4395" y="30430"/>
                </a:lnTo>
                <a:cubicBezTo>
                  <a:pt x="4437" y="30852"/>
                  <a:pt x="4754" y="31063"/>
                  <a:pt x="5071" y="31063"/>
                </a:cubicBezTo>
                <a:cubicBezTo>
                  <a:pt x="5387" y="31063"/>
                  <a:pt x="5704" y="30852"/>
                  <a:pt x="5746" y="30430"/>
                </a:cubicBezTo>
                <a:lnTo>
                  <a:pt x="5662" y="14206"/>
                </a:lnTo>
                <a:lnTo>
                  <a:pt x="9929" y="9094"/>
                </a:lnTo>
                <a:cubicBezTo>
                  <a:pt x="10366" y="8564"/>
                  <a:pt x="9904" y="7941"/>
                  <a:pt x="9394" y="7941"/>
                </a:cubicBezTo>
                <a:cubicBezTo>
                  <a:pt x="9214" y="7941"/>
                  <a:pt x="9027" y="8019"/>
                  <a:pt x="8873" y="8207"/>
                </a:cubicBezTo>
                <a:lnTo>
                  <a:pt x="5662" y="12094"/>
                </a:lnTo>
                <a:lnTo>
                  <a:pt x="5577" y="729"/>
                </a:lnTo>
                <a:cubicBezTo>
                  <a:pt x="5620" y="243"/>
                  <a:pt x="5261" y="1"/>
                  <a:pt x="4902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4232764" y="3146589"/>
            <a:ext cx="859962" cy="1112901"/>
          </a:xfrm>
          <a:custGeom>
            <a:avLst/>
            <a:gdLst/>
            <a:ahLst/>
            <a:cxnLst/>
            <a:rect l="l" t="t" r="r" b="b"/>
            <a:pathLst>
              <a:path w="28899" h="37399" extrusionOk="0">
                <a:moveTo>
                  <a:pt x="14304" y="0"/>
                </a:moveTo>
                <a:cubicBezTo>
                  <a:pt x="6444" y="0"/>
                  <a:pt x="40" y="5896"/>
                  <a:pt x="1" y="13189"/>
                </a:cubicBezTo>
                <a:cubicBezTo>
                  <a:pt x="1" y="16231"/>
                  <a:pt x="1099" y="19189"/>
                  <a:pt x="3085" y="21470"/>
                </a:cubicBezTo>
                <a:cubicBezTo>
                  <a:pt x="4606" y="23202"/>
                  <a:pt x="5324" y="25484"/>
                  <a:pt x="5028" y="27765"/>
                </a:cubicBezTo>
                <a:cubicBezTo>
                  <a:pt x="4986" y="28187"/>
                  <a:pt x="4944" y="28610"/>
                  <a:pt x="4986" y="29032"/>
                </a:cubicBezTo>
                <a:cubicBezTo>
                  <a:pt x="5070" y="33670"/>
                  <a:pt x="9202" y="37399"/>
                  <a:pt x="14157" y="37399"/>
                </a:cubicBezTo>
                <a:cubicBezTo>
                  <a:pt x="14212" y="37399"/>
                  <a:pt x="14267" y="37398"/>
                  <a:pt x="14323" y="37398"/>
                </a:cubicBezTo>
                <a:cubicBezTo>
                  <a:pt x="19350" y="37313"/>
                  <a:pt x="23406" y="33553"/>
                  <a:pt x="23406" y="28863"/>
                </a:cubicBezTo>
                <a:lnTo>
                  <a:pt x="23406" y="28356"/>
                </a:lnTo>
                <a:cubicBezTo>
                  <a:pt x="23237" y="25779"/>
                  <a:pt x="24082" y="23202"/>
                  <a:pt x="25687" y="21217"/>
                </a:cubicBezTo>
                <a:cubicBezTo>
                  <a:pt x="27884" y="18555"/>
                  <a:pt x="28898" y="15133"/>
                  <a:pt x="28476" y="11711"/>
                </a:cubicBezTo>
                <a:cubicBezTo>
                  <a:pt x="27758" y="5627"/>
                  <a:pt x="22519" y="769"/>
                  <a:pt x="16013" y="93"/>
                </a:cubicBezTo>
                <a:cubicBezTo>
                  <a:pt x="15437" y="30"/>
                  <a:pt x="14867" y="0"/>
                  <a:pt x="143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4"/>
          <p:cNvSpPr/>
          <p:nvPr/>
        </p:nvSpPr>
        <p:spPr>
          <a:xfrm>
            <a:off x="4473443" y="3572359"/>
            <a:ext cx="352745" cy="1054517"/>
          </a:xfrm>
          <a:custGeom>
            <a:avLst/>
            <a:gdLst/>
            <a:ahLst/>
            <a:cxnLst/>
            <a:rect l="l" t="t" r="r" b="b"/>
            <a:pathLst>
              <a:path w="11854" h="35437" extrusionOk="0">
                <a:moveTo>
                  <a:pt x="6251" y="1"/>
                </a:moveTo>
                <a:cubicBezTo>
                  <a:pt x="5844" y="1"/>
                  <a:pt x="5432" y="276"/>
                  <a:pt x="5474" y="825"/>
                </a:cubicBezTo>
                <a:lnTo>
                  <a:pt x="5432" y="13753"/>
                </a:lnTo>
                <a:lnTo>
                  <a:pt x="1714" y="9317"/>
                </a:lnTo>
                <a:cubicBezTo>
                  <a:pt x="1549" y="9096"/>
                  <a:pt x="1341" y="9005"/>
                  <a:pt x="1136" y="9005"/>
                </a:cubicBezTo>
                <a:cubicBezTo>
                  <a:pt x="555" y="9005"/>
                  <a:pt x="0" y="9737"/>
                  <a:pt x="531" y="10331"/>
                </a:cubicBezTo>
                <a:lnTo>
                  <a:pt x="5390" y="16119"/>
                </a:lnTo>
                <a:lnTo>
                  <a:pt x="5305" y="34581"/>
                </a:lnTo>
                <a:cubicBezTo>
                  <a:pt x="5263" y="35151"/>
                  <a:pt x="5664" y="35436"/>
                  <a:pt x="6066" y="35436"/>
                </a:cubicBezTo>
                <a:cubicBezTo>
                  <a:pt x="6467" y="35436"/>
                  <a:pt x="6868" y="35151"/>
                  <a:pt x="6826" y="34581"/>
                </a:cubicBezTo>
                <a:lnTo>
                  <a:pt x="6953" y="10246"/>
                </a:lnTo>
                <a:cubicBezTo>
                  <a:pt x="7037" y="10162"/>
                  <a:pt x="7164" y="10119"/>
                  <a:pt x="7206" y="9993"/>
                </a:cubicBezTo>
                <a:lnTo>
                  <a:pt x="11600" y="4036"/>
                </a:lnTo>
                <a:cubicBezTo>
                  <a:pt x="11854" y="3698"/>
                  <a:pt x="11811" y="3191"/>
                  <a:pt x="11473" y="2979"/>
                </a:cubicBezTo>
                <a:cubicBezTo>
                  <a:pt x="11336" y="2877"/>
                  <a:pt x="11178" y="2829"/>
                  <a:pt x="11022" y="2829"/>
                </a:cubicBezTo>
                <a:cubicBezTo>
                  <a:pt x="10793" y="2829"/>
                  <a:pt x="10568" y="2931"/>
                  <a:pt x="10417" y="3106"/>
                </a:cubicBezTo>
                <a:lnTo>
                  <a:pt x="6995" y="7796"/>
                </a:lnTo>
                <a:lnTo>
                  <a:pt x="6995" y="825"/>
                </a:lnTo>
                <a:cubicBezTo>
                  <a:pt x="7059" y="276"/>
                  <a:pt x="6657" y="1"/>
                  <a:pt x="6251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4"/>
          <p:cNvSpPr/>
          <p:nvPr/>
        </p:nvSpPr>
        <p:spPr>
          <a:xfrm>
            <a:off x="4838746" y="2563044"/>
            <a:ext cx="1038447" cy="1346943"/>
          </a:xfrm>
          <a:custGeom>
            <a:avLst/>
            <a:gdLst/>
            <a:ahLst/>
            <a:cxnLst/>
            <a:rect l="l" t="t" r="r" b="b"/>
            <a:pathLst>
              <a:path w="34897" h="45264" extrusionOk="0">
                <a:moveTo>
                  <a:pt x="17276" y="0"/>
                </a:moveTo>
                <a:cubicBezTo>
                  <a:pt x="7751" y="0"/>
                  <a:pt x="0" y="7161"/>
                  <a:pt x="0" y="16027"/>
                </a:cubicBezTo>
                <a:cubicBezTo>
                  <a:pt x="0" y="19703"/>
                  <a:pt x="1310" y="23294"/>
                  <a:pt x="3760" y="26082"/>
                </a:cubicBezTo>
                <a:cubicBezTo>
                  <a:pt x="5619" y="28152"/>
                  <a:pt x="6464" y="30898"/>
                  <a:pt x="6168" y="33687"/>
                </a:cubicBezTo>
                <a:cubicBezTo>
                  <a:pt x="6084" y="34194"/>
                  <a:pt x="6084" y="34701"/>
                  <a:pt x="6084" y="35208"/>
                </a:cubicBezTo>
                <a:cubicBezTo>
                  <a:pt x="6251" y="40775"/>
                  <a:pt x="11271" y="45264"/>
                  <a:pt x="17281" y="45264"/>
                </a:cubicBezTo>
                <a:cubicBezTo>
                  <a:pt x="17337" y="45264"/>
                  <a:pt x="17393" y="45263"/>
                  <a:pt x="17449" y="45263"/>
                </a:cubicBezTo>
                <a:cubicBezTo>
                  <a:pt x="23490" y="45136"/>
                  <a:pt x="28391" y="40573"/>
                  <a:pt x="28391" y="34912"/>
                </a:cubicBezTo>
                <a:lnTo>
                  <a:pt x="28391" y="34236"/>
                </a:lnTo>
                <a:cubicBezTo>
                  <a:pt x="28180" y="31109"/>
                  <a:pt x="29151" y="28025"/>
                  <a:pt x="31095" y="25617"/>
                </a:cubicBezTo>
                <a:cubicBezTo>
                  <a:pt x="33714" y="22364"/>
                  <a:pt x="34897" y="18224"/>
                  <a:pt x="34390" y="14084"/>
                </a:cubicBezTo>
                <a:cubicBezTo>
                  <a:pt x="33460" y="6775"/>
                  <a:pt x="27166" y="944"/>
                  <a:pt x="19223" y="99"/>
                </a:cubicBezTo>
                <a:cubicBezTo>
                  <a:pt x="18567" y="33"/>
                  <a:pt x="17917" y="0"/>
                  <a:pt x="172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5148522" y="3078920"/>
            <a:ext cx="409344" cy="1546378"/>
          </a:xfrm>
          <a:custGeom>
            <a:avLst/>
            <a:gdLst/>
            <a:ahLst/>
            <a:cxnLst/>
            <a:rect l="l" t="t" r="r" b="b"/>
            <a:pathLst>
              <a:path w="13756" h="51966" extrusionOk="0">
                <a:moveTo>
                  <a:pt x="6954" y="1"/>
                </a:moveTo>
                <a:cubicBezTo>
                  <a:pt x="6574" y="1"/>
                  <a:pt x="6320" y="296"/>
                  <a:pt x="6320" y="634"/>
                </a:cubicBezTo>
                <a:lnTo>
                  <a:pt x="6320" y="9887"/>
                </a:lnTo>
                <a:lnTo>
                  <a:pt x="1673" y="3549"/>
                </a:lnTo>
                <a:cubicBezTo>
                  <a:pt x="1543" y="3336"/>
                  <a:pt x="1360" y="3249"/>
                  <a:pt x="1176" y="3249"/>
                </a:cubicBezTo>
                <a:cubicBezTo>
                  <a:pt x="705" y="3249"/>
                  <a:pt x="233" y="3823"/>
                  <a:pt x="659" y="4310"/>
                </a:cubicBezTo>
                <a:lnTo>
                  <a:pt x="5940" y="11577"/>
                </a:lnTo>
                <a:cubicBezTo>
                  <a:pt x="6025" y="11703"/>
                  <a:pt x="6151" y="11788"/>
                  <a:pt x="6320" y="11830"/>
                </a:cubicBezTo>
                <a:lnTo>
                  <a:pt x="6320" y="17069"/>
                </a:lnTo>
                <a:lnTo>
                  <a:pt x="1293" y="11112"/>
                </a:lnTo>
                <a:cubicBezTo>
                  <a:pt x="1160" y="10979"/>
                  <a:pt x="1010" y="10923"/>
                  <a:pt x="865" y="10923"/>
                </a:cubicBezTo>
                <a:cubicBezTo>
                  <a:pt x="409" y="10923"/>
                  <a:pt x="1" y="11476"/>
                  <a:pt x="321" y="11957"/>
                </a:cubicBezTo>
                <a:lnTo>
                  <a:pt x="6320" y="19012"/>
                </a:lnTo>
                <a:lnTo>
                  <a:pt x="6320" y="51332"/>
                </a:lnTo>
                <a:cubicBezTo>
                  <a:pt x="6278" y="51670"/>
                  <a:pt x="6574" y="51966"/>
                  <a:pt x="6954" y="51966"/>
                </a:cubicBezTo>
                <a:cubicBezTo>
                  <a:pt x="7292" y="51966"/>
                  <a:pt x="7546" y="51670"/>
                  <a:pt x="7546" y="51332"/>
                </a:cubicBezTo>
                <a:lnTo>
                  <a:pt x="7546" y="19012"/>
                </a:lnTo>
                <a:lnTo>
                  <a:pt x="13545" y="11915"/>
                </a:lnTo>
                <a:cubicBezTo>
                  <a:pt x="13756" y="11661"/>
                  <a:pt x="13714" y="11281"/>
                  <a:pt x="13460" y="11027"/>
                </a:cubicBezTo>
                <a:cubicBezTo>
                  <a:pt x="13351" y="10936"/>
                  <a:pt x="13210" y="10892"/>
                  <a:pt x="13068" y="10892"/>
                </a:cubicBezTo>
                <a:cubicBezTo>
                  <a:pt x="12881" y="10892"/>
                  <a:pt x="12693" y="10968"/>
                  <a:pt x="12573" y="11112"/>
                </a:cubicBezTo>
                <a:lnTo>
                  <a:pt x="7588" y="17069"/>
                </a:lnTo>
                <a:lnTo>
                  <a:pt x="7588" y="11788"/>
                </a:lnTo>
                <a:cubicBezTo>
                  <a:pt x="7715" y="11788"/>
                  <a:pt x="7841" y="11703"/>
                  <a:pt x="7926" y="11577"/>
                </a:cubicBezTo>
                <a:lnTo>
                  <a:pt x="13207" y="4310"/>
                </a:lnTo>
                <a:cubicBezTo>
                  <a:pt x="13515" y="3816"/>
                  <a:pt x="13103" y="3323"/>
                  <a:pt x="12660" y="3323"/>
                </a:cubicBezTo>
                <a:cubicBezTo>
                  <a:pt x="12497" y="3323"/>
                  <a:pt x="12330" y="3390"/>
                  <a:pt x="12193" y="3549"/>
                </a:cubicBezTo>
                <a:lnTo>
                  <a:pt x="7588" y="9887"/>
                </a:lnTo>
                <a:lnTo>
                  <a:pt x="7588" y="634"/>
                </a:lnTo>
                <a:cubicBezTo>
                  <a:pt x="7588" y="296"/>
                  <a:pt x="7292" y="1"/>
                  <a:pt x="6954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5360484" y="2865202"/>
            <a:ext cx="1982593" cy="667610"/>
          </a:xfrm>
          <a:custGeom>
            <a:avLst/>
            <a:gdLst/>
            <a:ahLst/>
            <a:cxnLst/>
            <a:rect l="l" t="t" r="r" b="b"/>
            <a:pathLst>
              <a:path w="66625" h="22435" extrusionOk="0">
                <a:moveTo>
                  <a:pt x="21462" y="0"/>
                </a:moveTo>
                <a:lnTo>
                  <a:pt x="0" y="22434"/>
                </a:lnTo>
                <a:lnTo>
                  <a:pt x="44825" y="22434"/>
                </a:lnTo>
                <a:lnTo>
                  <a:pt x="66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6694364" y="2862672"/>
            <a:ext cx="1361554" cy="784527"/>
          </a:xfrm>
          <a:custGeom>
            <a:avLst/>
            <a:gdLst/>
            <a:ahLst/>
            <a:cxnLst/>
            <a:rect l="l" t="t" r="r" b="b"/>
            <a:pathLst>
              <a:path w="45755" h="26364" extrusionOk="0">
                <a:moveTo>
                  <a:pt x="21927" y="1"/>
                </a:moveTo>
                <a:lnTo>
                  <a:pt x="21800" y="85"/>
                </a:lnTo>
                <a:lnTo>
                  <a:pt x="0" y="22519"/>
                </a:lnTo>
                <a:lnTo>
                  <a:pt x="3845" y="26364"/>
                </a:lnTo>
                <a:lnTo>
                  <a:pt x="23617" y="7437"/>
                </a:lnTo>
                <a:lnTo>
                  <a:pt x="42501" y="26364"/>
                </a:lnTo>
                <a:lnTo>
                  <a:pt x="45755" y="23111"/>
                </a:lnTo>
                <a:lnTo>
                  <a:pt x="219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5345397" y="3532782"/>
            <a:ext cx="1463385" cy="114418"/>
          </a:xfrm>
          <a:custGeom>
            <a:avLst/>
            <a:gdLst/>
            <a:ahLst/>
            <a:cxnLst/>
            <a:rect l="l" t="t" r="r" b="b"/>
            <a:pathLst>
              <a:path w="49177" h="3845" extrusionOk="0">
                <a:moveTo>
                  <a:pt x="0" y="0"/>
                </a:moveTo>
                <a:lnTo>
                  <a:pt x="3338" y="3845"/>
                </a:lnTo>
                <a:lnTo>
                  <a:pt x="49177" y="3845"/>
                </a:lnTo>
                <a:lnTo>
                  <a:pt x="453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4"/>
          <p:cNvSpPr/>
          <p:nvPr/>
        </p:nvSpPr>
        <p:spPr>
          <a:xfrm>
            <a:off x="6801224" y="3078920"/>
            <a:ext cx="1142807" cy="1469693"/>
          </a:xfrm>
          <a:custGeom>
            <a:avLst/>
            <a:gdLst/>
            <a:ahLst/>
            <a:cxnLst/>
            <a:rect l="l" t="t" r="r" b="b"/>
            <a:pathLst>
              <a:path w="38404" h="49389" extrusionOk="0">
                <a:moveTo>
                  <a:pt x="19857" y="1"/>
                </a:moveTo>
                <a:lnTo>
                  <a:pt x="254" y="18590"/>
                </a:lnTo>
                <a:lnTo>
                  <a:pt x="0" y="19054"/>
                </a:lnTo>
                <a:lnTo>
                  <a:pt x="0" y="49389"/>
                </a:lnTo>
                <a:lnTo>
                  <a:pt x="38403" y="49135"/>
                </a:lnTo>
                <a:lnTo>
                  <a:pt x="38403" y="18843"/>
                </a:lnTo>
                <a:lnTo>
                  <a:pt x="38403" y="18590"/>
                </a:lnTo>
                <a:lnTo>
                  <a:pt x="198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4"/>
          <p:cNvSpPr/>
          <p:nvPr/>
        </p:nvSpPr>
        <p:spPr>
          <a:xfrm>
            <a:off x="7145696" y="3824435"/>
            <a:ext cx="261509" cy="163458"/>
          </a:xfrm>
          <a:custGeom>
            <a:avLst/>
            <a:gdLst/>
            <a:ahLst/>
            <a:cxnLst/>
            <a:rect l="l" t="t" r="r" b="b"/>
            <a:pathLst>
              <a:path w="8788" h="5493" extrusionOk="0">
                <a:moveTo>
                  <a:pt x="803" y="1"/>
                </a:moveTo>
                <a:cubicBezTo>
                  <a:pt x="338" y="1"/>
                  <a:pt x="0" y="339"/>
                  <a:pt x="0" y="803"/>
                </a:cubicBezTo>
                <a:lnTo>
                  <a:pt x="0" y="5493"/>
                </a:lnTo>
                <a:lnTo>
                  <a:pt x="8788" y="549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4"/>
          <p:cNvSpPr/>
          <p:nvPr/>
        </p:nvSpPr>
        <p:spPr>
          <a:xfrm>
            <a:off x="7145696" y="4053240"/>
            <a:ext cx="261509" cy="174796"/>
          </a:xfrm>
          <a:custGeom>
            <a:avLst/>
            <a:gdLst/>
            <a:ahLst/>
            <a:cxnLst/>
            <a:rect l="l" t="t" r="r" b="b"/>
            <a:pathLst>
              <a:path w="8788" h="5874" extrusionOk="0">
                <a:moveTo>
                  <a:pt x="0" y="1"/>
                </a:moveTo>
                <a:lnTo>
                  <a:pt x="0" y="5028"/>
                </a:lnTo>
                <a:cubicBezTo>
                  <a:pt x="0" y="5493"/>
                  <a:pt x="338" y="5831"/>
                  <a:pt x="803" y="5873"/>
                </a:cubicBezTo>
                <a:lnTo>
                  <a:pt x="8788" y="587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4"/>
          <p:cNvSpPr/>
          <p:nvPr/>
        </p:nvSpPr>
        <p:spPr>
          <a:xfrm>
            <a:off x="7472553" y="3824435"/>
            <a:ext cx="241423" cy="163458"/>
          </a:xfrm>
          <a:custGeom>
            <a:avLst/>
            <a:gdLst/>
            <a:ahLst/>
            <a:cxnLst/>
            <a:rect l="l" t="t" r="r" b="b"/>
            <a:pathLst>
              <a:path w="8113" h="5493" extrusionOk="0">
                <a:moveTo>
                  <a:pt x="0" y="1"/>
                </a:moveTo>
                <a:lnTo>
                  <a:pt x="0" y="5493"/>
                </a:lnTo>
                <a:lnTo>
                  <a:pt x="8112" y="5493"/>
                </a:lnTo>
                <a:lnTo>
                  <a:pt x="8112" y="803"/>
                </a:lnTo>
                <a:cubicBezTo>
                  <a:pt x="8112" y="339"/>
                  <a:pt x="7732" y="1"/>
                  <a:pt x="726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7472553" y="4053240"/>
            <a:ext cx="241423" cy="173546"/>
          </a:xfrm>
          <a:custGeom>
            <a:avLst/>
            <a:gdLst/>
            <a:ahLst/>
            <a:cxnLst/>
            <a:rect l="l" t="t" r="r" b="b"/>
            <a:pathLst>
              <a:path w="8113" h="5832" extrusionOk="0">
                <a:moveTo>
                  <a:pt x="0" y="1"/>
                </a:moveTo>
                <a:lnTo>
                  <a:pt x="0" y="5831"/>
                </a:lnTo>
                <a:lnTo>
                  <a:pt x="7267" y="5831"/>
                </a:lnTo>
                <a:cubicBezTo>
                  <a:pt x="7732" y="5831"/>
                  <a:pt x="8112" y="5493"/>
                  <a:pt x="8112" y="5028"/>
                </a:cubicBezTo>
                <a:lnTo>
                  <a:pt x="8112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4"/>
          <p:cNvSpPr/>
          <p:nvPr/>
        </p:nvSpPr>
        <p:spPr>
          <a:xfrm>
            <a:off x="5452257" y="3639641"/>
            <a:ext cx="1348997" cy="908973"/>
          </a:xfrm>
          <a:custGeom>
            <a:avLst/>
            <a:gdLst/>
            <a:ahLst/>
            <a:cxnLst/>
            <a:rect l="l" t="t" r="r" b="b"/>
            <a:pathLst>
              <a:path w="45333" h="30546" extrusionOk="0">
                <a:moveTo>
                  <a:pt x="0" y="0"/>
                </a:moveTo>
                <a:lnTo>
                  <a:pt x="0" y="30546"/>
                </a:lnTo>
                <a:lnTo>
                  <a:pt x="45332" y="30546"/>
                </a:lnTo>
                <a:lnTo>
                  <a:pt x="4533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4"/>
          <p:cNvSpPr/>
          <p:nvPr/>
        </p:nvSpPr>
        <p:spPr>
          <a:xfrm>
            <a:off x="5978994" y="3972776"/>
            <a:ext cx="270347" cy="568309"/>
          </a:xfrm>
          <a:custGeom>
            <a:avLst/>
            <a:gdLst/>
            <a:ahLst/>
            <a:cxnLst/>
            <a:rect l="l" t="t" r="r" b="b"/>
            <a:pathLst>
              <a:path w="9085" h="19098" extrusionOk="0">
                <a:moveTo>
                  <a:pt x="1015" y="1"/>
                </a:moveTo>
                <a:cubicBezTo>
                  <a:pt x="466" y="1"/>
                  <a:pt x="1" y="466"/>
                  <a:pt x="1" y="1015"/>
                </a:cubicBezTo>
                <a:lnTo>
                  <a:pt x="1" y="19097"/>
                </a:lnTo>
                <a:lnTo>
                  <a:pt x="9084" y="19097"/>
                </a:lnTo>
                <a:lnTo>
                  <a:pt x="9084" y="1015"/>
                </a:lnTo>
                <a:cubicBezTo>
                  <a:pt x="9084" y="466"/>
                  <a:pt x="8620" y="1"/>
                  <a:pt x="807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4"/>
          <p:cNvSpPr/>
          <p:nvPr/>
        </p:nvSpPr>
        <p:spPr>
          <a:xfrm>
            <a:off x="6519599" y="3976555"/>
            <a:ext cx="114447" cy="94331"/>
          </a:xfrm>
          <a:custGeom>
            <a:avLst/>
            <a:gdLst/>
            <a:ahLst/>
            <a:cxnLst/>
            <a:rect l="l" t="t" r="r" b="b"/>
            <a:pathLst>
              <a:path w="3846" h="3170" extrusionOk="0">
                <a:moveTo>
                  <a:pt x="1" y="1"/>
                </a:moveTo>
                <a:lnTo>
                  <a:pt x="1" y="3169"/>
                </a:lnTo>
                <a:lnTo>
                  <a:pt x="3845" y="3127"/>
                </a:lnTo>
                <a:lnTo>
                  <a:pt x="3845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4"/>
          <p:cNvSpPr/>
          <p:nvPr/>
        </p:nvSpPr>
        <p:spPr>
          <a:xfrm>
            <a:off x="6378786" y="3976555"/>
            <a:ext cx="115697" cy="93081"/>
          </a:xfrm>
          <a:custGeom>
            <a:avLst/>
            <a:gdLst/>
            <a:ahLst/>
            <a:cxnLst/>
            <a:rect l="l" t="t" r="r" b="b"/>
            <a:pathLst>
              <a:path w="3888" h="3128" extrusionOk="0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88" y="3127"/>
                </a:lnTo>
                <a:lnTo>
                  <a:pt x="38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4"/>
          <p:cNvSpPr/>
          <p:nvPr/>
        </p:nvSpPr>
        <p:spPr>
          <a:xfrm>
            <a:off x="6378786" y="4094752"/>
            <a:ext cx="115697" cy="94302"/>
          </a:xfrm>
          <a:custGeom>
            <a:avLst/>
            <a:gdLst/>
            <a:ahLst/>
            <a:cxnLst/>
            <a:rect l="l" t="t" r="r" b="b"/>
            <a:pathLst>
              <a:path w="3888" h="3169" extrusionOk="0">
                <a:moveTo>
                  <a:pt x="3888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88" y="3169"/>
                </a:lnTo>
                <a:lnTo>
                  <a:pt x="3888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4"/>
          <p:cNvSpPr/>
          <p:nvPr/>
        </p:nvSpPr>
        <p:spPr>
          <a:xfrm>
            <a:off x="6519599" y="4096002"/>
            <a:ext cx="114447" cy="93052"/>
          </a:xfrm>
          <a:custGeom>
            <a:avLst/>
            <a:gdLst/>
            <a:ahLst/>
            <a:cxnLst/>
            <a:rect l="l" t="t" r="r" b="b"/>
            <a:pathLst>
              <a:path w="3846" h="3127" extrusionOk="0">
                <a:moveTo>
                  <a:pt x="1" y="0"/>
                </a:moveTo>
                <a:lnTo>
                  <a:pt x="1" y="3127"/>
                </a:lnTo>
                <a:lnTo>
                  <a:pt x="3507" y="3127"/>
                </a:lnTo>
                <a:cubicBezTo>
                  <a:pt x="3718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4"/>
          <p:cNvSpPr/>
          <p:nvPr/>
        </p:nvSpPr>
        <p:spPr>
          <a:xfrm>
            <a:off x="5732602" y="3976555"/>
            <a:ext cx="115697" cy="94331"/>
          </a:xfrm>
          <a:custGeom>
            <a:avLst/>
            <a:gdLst/>
            <a:ahLst/>
            <a:cxnLst/>
            <a:rect l="l" t="t" r="r" b="b"/>
            <a:pathLst>
              <a:path w="3888" h="3170" extrusionOk="0">
                <a:moveTo>
                  <a:pt x="0" y="1"/>
                </a:moveTo>
                <a:lnTo>
                  <a:pt x="0" y="3169"/>
                </a:lnTo>
                <a:lnTo>
                  <a:pt x="3887" y="3127"/>
                </a:lnTo>
                <a:lnTo>
                  <a:pt x="3887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4"/>
          <p:cNvSpPr/>
          <p:nvPr/>
        </p:nvSpPr>
        <p:spPr>
          <a:xfrm>
            <a:off x="5732602" y="4096002"/>
            <a:ext cx="114418" cy="93052"/>
          </a:xfrm>
          <a:custGeom>
            <a:avLst/>
            <a:gdLst/>
            <a:ahLst/>
            <a:cxnLst/>
            <a:rect l="l" t="t" r="r" b="b"/>
            <a:pathLst>
              <a:path w="3845" h="3127" extrusionOk="0">
                <a:moveTo>
                  <a:pt x="0" y="0"/>
                </a:moveTo>
                <a:lnTo>
                  <a:pt x="0" y="3127"/>
                </a:lnTo>
                <a:lnTo>
                  <a:pt x="3507" y="3127"/>
                </a:lnTo>
                <a:cubicBezTo>
                  <a:pt x="3676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4"/>
          <p:cNvSpPr/>
          <p:nvPr/>
        </p:nvSpPr>
        <p:spPr>
          <a:xfrm>
            <a:off x="5591790" y="3976555"/>
            <a:ext cx="114447" cy="93081"/>
          </a:xfrm>
          <a:custGeom>
            <a:avLst/>
            <a:gdLst/>
            <a:ahLst/>
            <a:cxnLst/>
            <a:rect l="l" t="t" r="r" b="b"/>
            <a:pathLst>
              <a:path w="3846" h="3128" extrusionOk="0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45" y="3127"/>
                </a:lnTo>
                <a:lnTo>
                  <a:pt x="3845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4"/>
          <p:cNvSpPr/>
          <p:nvPr/>
        </p:nvSpPr>
        <p:spPr>
          <a:xfrm>
            <a:off x="5591790" y="4094752"/>
            <a:ext cx="114447" cy="94302"/>
          </a:xfrm>
          <a:custGeom>
            <a:avLst/>
            <a:gdLst/>
            <a:ahLst/>
            <a:cxnLst/>
            <a:rect l="l" t="t" r="r" b="b"/>
            <a:pathLst>
              <a:path w="3846" h="3169" extrusionOk="0">
                <a:moveTo>
                  <a:pt x="3845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45" y="3169"/>
                </a:ln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4"/>
          <p:cNvSpPr/>
          <p:nvPr/>
        </p:nvSpPr>
        <p:spPr>
          <a:xfrm>
            <a:off x="4281800" y="4546074"/>
            <a:ext cx="4972210" cy="667574"/>
          </a:xfrm>
          <a:custGeom>
            <a:avLst/>
            <a:gdLst/>
            <a:ahLst/>
            <a:cxnLst/>
            <a:rect l="l" t="t" r="r" b="b"/>
            <a:pathLst>
              <a:path w="167091" h="20111" extrusionOk="0">
                <a:moveTo>
                  <a:pt x="18547" y="0"/>
                </a:moveTo>
                <a:cubicBezTo>
                  <a:pt x="8323" y="0"/>
                  <a:pt x="0" y="8323"/>
                  <a:pt x="0" y="18589"/>
                </a:cubicBezTo>
                <a:lnTo>
                  <a:pt x="0" y="20110"/>
                </a:lnTo>
                <a:lnTo>
                  <a:pt x="167091" y="20110"/>
                </a:lnTo>
                <a:lnTo>
                  <a:pt x="167091" y="18589"/>
                </a:lnTo>
                <a:cubicBezTo>
                  <a:pt x="167091" y="8323"/>
                  <a:pt x="158768" y="0"/>
                  <a:pt x="1485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4"/>
          <p:cNvSpPr/>
          <p:nvPr/>
        </p:nvSpPr>
        <p:spPr>
          <a:xfrm>
            <a:off x="4945605" y="4939567"/>
            <a:ext cx="3542779" cy="426217"/>
          </a:xfrm>
          <a:custGeom>
            <a:avLst/>
            <a:gdLst/>
            <a:ahLst/>
            <a:cxnLst/>
            <a:rect l="l" t="t" r="r" b="b"/>
            <a:pathLst>
              <a:path w="119055" h="14323" extrusionOk="0">
                <a:moveTo>
                  <a:pt x="13224" y="1"/>
                </a:moveTo>
                <a:cubicBezTo>
                  <a:pt x="5915" y="1"/>
                  <a:pt x="0" y="5915"/>
                  <a:pt x="0" y="13224"/>
                </a:cubicBezTo>
                <a:lnTo>
                  <a:pt x="0" y="14323"/>
                </a:lnTo>
                <a:lnTo>
                  <a:pt x="119055" y="14323"/>
                </a:lnTo>
                <a:lnTo>
                  <a:pt x="119055" y="13224"/>
                </a:lnTo>
                <a:cubicBezTo>
                  <a:pt x="119055" y="5915"/>
                  <a:pt x="113098" y="1"/>
                  <a:pt x="1057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7706387" y="4205539"/>
            <a:ext cx="668859" cy="867342"/>
          </a:xfrm>
          <a:custGeom>
            <a:avLst/>
            <a:gdLst/>
            <a:ahLst/>
            <a:cxnLst/>
            <a:rect l="l" t="t" r="r" b="b"/>
            <a:pathLst>
              <a:path w="22477" h="29147" extrusionOk="0">
                <a:moveTo>
                  <a:pt x="11078" y="1"/>
                </a:moveTo>
                <a:cubicBezTo>
                  <a:pt x="4980" y="1"/>
                  <a:pt x="40" y="4601"/>
                  <a:pt x="1" y="10261"/>
                </a:cubicBezTo>
                <a:cubicBezTo>
                  <a:pt x="1" y="12627"/>
                  <a:pt x="846" y="14908"/>
                  <a:pt x="2409" y="16725"/>
                </a:cubicBezTo>
                <a:cubicBezTo>
                  <a:pt x="3592" y="18077"/>
                  <a:pt x="4141" y="19851"/>
                  <a:pt x="3930" y="21626"/>
                </a:cubicBezTo>
                <a:cubicBezTo>
                  <a:pt x="3887" y="21964"/>
                  <a:pt x="3845" y="22302"/>
                  <a:pt x="3887" y="22640"/>
                </a:cubicBezTo>
                <a:cubicBezTo>
                  <a:pt x="3971" y="26247"/>
                  <a:pt x="7179" y="29146"/>
                  <a:pt x="11070" y="29146"/>
                </a:cubicBezTo>
                <a:cubicBezTo>
                  <a:pt x="11098" y="29146"/>
                  <a:pt x="11126" y="29146"/>
                  <a:pt x="11154" y="29146"/>
                </a:cubicBezTo>
                <a:cubicBezTo>
                  <a:pt x="15041" y="29104"/>
                  <a:pt x="18209" y="26146"/>
                  <a:pt x="18252" y="22513"/>
                </a:cubicBezTo>
                <a:lnTo>
                  <a:pt x="18252" y="22048"/>
                </a:lnTo>
                <a:cubicBezTo>
                  <a:pt x="18125" y="20063"/>
                  <a:pt x="18759" y="18077"/>
                  <a:pt x="20026" y="16514"/>
                </a:cubicBezTo>
                <a:cubicBezTo>
                  <a:pt x="21716" y="14444"/>
                  <a:pt x="22476" y="11782"/>
                  <a:pt x="22181" y="9120"/>
                </a:cubicBezTo>
                <a:cubicBezTo>
                  <a:pt x="21589" y="4346"/>
                  <a:pt x="17533" y="629"/>
                  <a:pt x="12464" y="79"/>
                </a:cubicBezTo>
                <a:cubicBezTo>
                  <a:pt x="11996" y="26"/>
                  <a:pt x="11534" y="1"/>
                  <a:pt x="1107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/>
          <p:nvPr/>
        </p:nvSpPr>
        <p:spPr>
          <a:xfrm>
            <a:off x="7896091" y="4537276"/>
            <a:ext cx="272966" cy="820027"/>
          </a:xfrm>
          <a:custGeom>
            <a:avLst/>
            <a:gdLst/>
            <a:ahLst/>
            <a:cxnLst/>
            <a:rect l="l" t="t" r="r" b="b"/>
            <a:pathLst>
              <a:path w="9173" h="27557" extrusionOk="0">
                <a:moveTo>
                  <a:pt x="4779" y="0"/>
                </a:moveTo>
                <a:cubicBezTo>
                  <a:pt x="4462" y="0"/>
                  <a:pt x="4145" y="212"/>
                  <a:pt x="4188" y="634"/>
                </a:cubicBezTo>
                <a:lnTo>
                  <a:pt x="4145" y="10731"/>
                </a:lnTo>
                <a:lnTo>
                  <a:pt x="1272" y="7267"/>
                </a:lnTo>
                <a:cubicBezTo>
                  <a:pt x="1139" y="7112"/>
                  <a:pt x="980" y="7047"/>
                  <a:pt x="826" y="7047"/>
                </a:cubicBezTo>
                <a:cubicBezTo>
                  <a:pt x="393" y="7047"/>
                  <a:pt x="0" y="7560"/>
                  <a:pt x="343" y="8027"/>
                </a:cubicBezTo>
                <a:lnTo>
                  <a:pt x="4145" y="12548"/>
                </a:lnTo>
                <a:lnTo>
                  <a:pt x="4061" y="26955"/>
                </a:lnTo>
                <a:cubicBezTo>
                  <a:pt x="4040" y="27356"/>
                  <a:pt x="4335" y="27557"/>
                  <a:pt x="4636" y="27557"/>
                </a:cubicBezTo>
                <a:cubicBezTo>
                  <a:pt x="4937" y="27557"/>
                  <a:pt x="5244" y="27356"/>
                  <a:pt x="5244" y="26955"/>
                </a:cubicBezTo>
                <a:lnTo>
                  <a:pt x="5328" y="7985"/>
                </a:lnTo>
                <a:cubicBezTo>
                  <a:pt x="5413" y="7943"/>
                  <a:pt x="5455" y="7858"/>
                  <a:pt x="5539" y="7816"/>
                </a:cubicBezTo>
                <a:lnTo>
                  <a:pt x="8962" y="3127"/>
                </a:lnTo>
                <a:cubicBezTo>
                  <a:pt x="9173" y="2873"/>
                  <a:pt x="9088" y="2493"/>
                  <a:pt x="8835" y="2324"/>
                </a:cubicBezTo>
                <a:cubicBezTo>
                  <a:pt x="8729" y="2236"/>
                  <a:pt x="8602" y="2192"/>
                  <a:pt x="8476" y="2192"/>
                </a:cubicBezTo>
                <a:cubicBezTo>
                  <a:pt x="8301" y="2192"/>
                  <a:pt x="8131" y="2278"/>
                  <a:pt x="8032" y="2451"/>
                </a:cubicBezTo>
                <a:lnTo>
                  <a:pt x="5371" y="6042"/>
                </a:lnTo>
                <a:lnTo>
                  <a:pt x="5371" y="634"/>
                </a:lnTo>
                <a:cubicBezTo>
                  <a:pt x="5413" y="212"/>
                  <a:pt x="5096" y="0"/>
                  <a:pt x="477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4"/>
          <p:cNvSpPr/>
          <p:nvPr/>
        </p:nvSpPr>
        <p:spPr>
          <a:xfrm>
            <a:off x="7290258" y="4556886"/>
            <a:ext cx="465199" cy="602738"/>
          </a:xfrm>
          <a:custGeom>
            <a:avLst/>
            <a:gdLst/>
            <a:ahLst/>
            <a:cxnLst/>
            <a:rect l="l" t="t" r="r" b="b"/>
            <a:pathLst>
              <a:path w="15633" h="20255" extrusionOk="0">
                <a:moveTo>
                  <a:pt x="7962" y="1"/>
                </a:moveTo>
                <a:cubicBezTo>
                  <a:pt x="7636" y="1"/>
                  <a:pt x="7306" y="20"/>
                  <a:pt x="6971" y="60"/>
                </a:cubicBezTo>
                <a:cubicBezTo>
                  <a:pt x="3423" y="440"/>
                  <a:pt x="592" y="3059"/>
                  <a:pt x="212" y="6354"/>
                </a:cubicBezTo>
                <a:cubicBezTo>
                  <a:pt x="1" y="8171"/>
                  <a:pt x="550" y="10030"/>
                  <a:pt x="1690" y="11466"/>
                </a:cubicBezTo>
                <a:cubicBezTo>
                  <a:pt x="2578" y="12565"/>
                  <a:pt x="3042" y="13959"/>
                  <a:pt x="2958" y="15353"/>
                </a:cubicBezTo>
                <a:lnTo>
                  <a:pt x="2958" y="15649"/>
                </a:lnTo>
                <a:cubicBezTo>
                  <a:pt x="2958" y="18184"/>
                  <a:pt x="5155" y="20212"/>
                  <a:pt x="7859" y="20254"/>
                </a:cubicBezTo>
                <a:cubicBezTo>
                  <a:pt x="7887" y="20255"/>
                  <a:pt x="7915" y="20255"/>
                  <a:pt x="7943" y="20255"/>
                </a:cubicBezTo>
                <a:cubicBezTo>
                  <a:pt x="10650" y="20255"/>
                  <a:pt x="12845" y="18242"/>
                  <a:pt x="12928" y="15734"/>
                </a:cubicBezTo>
                <a:cubicBezTo>
                  <a:pt x="12928" y="15480"/>
                  <a:pt x="12928" y="15269"/>
                  <a:pt x="12886" y="15058"/>
                </a:cubicBezTo>
                <a:cubicBezTo>
                  <a:pt x="12717" y="13790"/>
                  <a:pt x="13140" y="12565"/>
                  <a:pt x="13942" y="11635"/>
                </a:cubicBezTo>
                <a:cubicBezTo>
                  <a:pt x="15041" y="10368"/>
                  <a:pt x="15632" y="8763"/>
                  <a:pt x="15590" y="7115"/>
                </a:cubicBezTo>
                <a:cubicBezTo>
                  <a:pt x="15590" y="3194"/>
                  <a:pt x="12169" y="1"/>
                  <a:pt x="79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4"/>
          <p:cNvSpPr/>
          <p:nvPr/>
        </p:nvSpPr>
        <p:spPr>
          <a:xfrm>
            <a:off x="7433570" y="4788697"/>
            <a:ext cx="190627" cy="569559"/>
          </a:xfrm>
          <a:custGeom>
            <a:avLst/>
            <a:gdLst/>
            <a:ahLst/>
            <a:cxnLst/>
            <a:rect l="l" t="t" r="r" b="b"/>
            <a:pathLst>
              <a:path w="6406" h="19140" extrusionOk="0">
                <a:moveTo>
                  <a:pt x="3085" y="1"/>
                </a:moveTo>
                <a:cubicBezTo>
                  <a:pt x="2831" y="1"/>
                  <a:pt x="2662" y="170"/>
                  <a:pt x="2662" y="423"/>
                </a:cubicBezTo>
                <a:lnTo>
                  <a:pt x="2662" y="4183"/>
                </a:lnTo>
                <a:lnTo>
                  <a:pt x="804" y="1649"/>
                </a:lnTo>
                <a:cubicBezTo>
                  <a:pt x="727" y="1546"/>
                  <a:pt x="604" y="1490"/>
                  <a:pt x="471" y="1490"/>
                </a:cubicBezTo>
                <a:cubicBezTo>
                  <a:pt x="385" y="1490"/>
                  <a:pt x="295" y="1514"/>
                  <a:pt x="212" y="1564"/>
                </a:cubicBezTo>
                <a:cubicBezTo>
                  <a:pt x="43" y="1691"/>
                  <a:pt x="1" y="1987"/>
                  <a:pt x="128" y="2156"/>
                </a:cubicBezTo>
                <a:lnTo>
                  <a:pt x="2536" y="5409"/>
                </a:lnTo>
                <a:cubicBezTo>
                  <a:pt x="2578" y="5451"/>
                  <a:pt x="2620" y="5493"/>
                  <a:pt x="2662" y="5493"/>
                </a:cubicBezTo>
                <a:lnTo>
                  <a:pt x="2747" y="18717"/>
                </a:lnTo>
                <a:cubicBezTo>
                  <a:pt x="2747" y="18928"/>
                  <a:pt x="2916" y="19139"/>
                  <a:pt x="3127" y="19139"/>
                </a:cubicBezTo>
                <a:cubicBezTo>
                  <a:pt x="3381" y="19139"/>
                  <a:pt x="3550" y="18928"/>
                  <a:pt x="3550" y="18717"/>
                </a:cubicBezTo>
                <a:lnTo>
                  <a:pt x="3507" y="8704"/>
                </a:lnTo>
                <a:lnTo>
                  <a:pt x="6127" y="5535"/>
                </a:lnTo>
                <a:cubicBezTo>
                  <a:pt x="6406" y="5225"/>
                  <a:pt x="6139" y="4869"/>
                  <a:pt x="5843" y="4869"/>
                </a:cubicBezTo>
                <a:cubicBezTo>
                  <a:pt x="5736" y="4869"/>
                  <a:pt x="5625" y="4916"/>
                  <a:pt x="5535" y="5028"/>
                </a:cubicBezTo>
                <a:lnTo>
                  <a:pt x="3507" y="7394"/>
                </a:lnTo>
                <a:lnTo>
                  <a:pt x="3507" y="423"/>
                </a:lnTo>
                <a:cubicBezTo>
                  <a:pt x="3507" y="170"/>
                  <a:pt x="3296" y="1"/>
                  <a:pt x="308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3"/>
          <p:cNvSpPr txBox="1"/>
          <p:nvPr/>
        </p:nvSpPr>
        <p:spPr>
          <a:xfrm>
            <a:off x="707550" y="1481317"/>
            <a:ext cx="2915946" cy="2795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Largest count of homes sold are Single Family homes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Highest Sum and highest average sale price Building Types are Single Family homes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4" name="Google Shape;734;p23"/>
          <p:cNvSpPr txBox="1"/>
          <p:nvPr/>
        </p:nvSpPr>
        <p:spPr>
          <a:xfrm>
            <a:off x="3843816" y="4191656"/>
            <a:ext cx="40374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35" name="Google Shape;735;p23"/>
          <p:cNvSpPr txBox="1">
            <a:spLocks noGrp="1"/>
          </p:cNvSpPr>
          <p:nvPr>
            <p:ph type="ctrTitle"/>
          </p:nvPr>
        </p:nvSpPr>
        <p:spPr>
          <a:xfrm>
            <a:off x="707550" y="702787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 Medium"/>
                <a:ea typeface="Montserrat Medium"/>
                <a:cs typeface="Montserrat Medium"/>
                <a:sym typeface="Montserrat Medium"/>
              </a:rPr>
              <a:t>BUILDING TYPE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B54AE5E-E1B0-44F2-8881-58A8ED95653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1935104"/>
              </p:ext>
            </p:extLst>
          </p:nvPr>
        </p:nvGraphicFramePr>
        <p:xfrm>
          <a:off x="3972392" y="1481317"/>
          <a:ext cx="433578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78908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3"/>
          <p:cNvSpPr txBox="1"/>
          <p:nvPr/>
        </p:nvSpPr>
        <p:spPr>
          <a:xfrm>
            <a:off x="707550" y="1481317"/>
            <a:ext cx="2915946" cy="1896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Having a garage raises average sale price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Homes with a 3-car garage have a much larger average sale price than a 1, 2 or 4-car garage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4" name="Google Shape;734;p23"/>
          <p:cNvSpPr txBox="1"/>
          <p:nvPr/>
        </p:nvSpPr>
        <p:spPr>
          <a:xfrm>
            <a:off x="3843816" y="4191656"/>
            <a:ext cx="40374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35" name="Google Shape;735;p23"/>
          <p:cNvSpPr txBox="1">
            <a:spLocks noGrp="1"/>
          </p:cNvSpPr>
          <p:nvPr>
            <p:ph type="ctrTitle"/>
          </p:nvPr>
        </p:nvSpPr>
        <p:spPr>
          <a:xfrm>
            <a:off x="707550" y="702787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 Medium"/>
                <a:ea typeface="Montserrat Medium"/>
                <a:cs typeface="Montserrat Medium"/>
                <a:sym typeface="Montserrat Medium"/>
              </a:rPr>
              <a:t>GARAGE CAPACITY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AB27A414-E6CC-4AD6-B92E-B89944A8D8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0111933"/>
              </p:ext>
            </p:extLst>
          </p:nvPr>
        </p:nvGraphicFramePr>
        <p:xfrm>
          <a:off x="3971926" y="148131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47553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3"/>
          <p:cNvSpPr txBox="1"/>
          <p:nvPr/>
        </p:nvSpPr>
        <p:spPr>
          <a:xfrm>
            <a:off x="707550" y="1481317"/>
            <a:ext cx="2915946" cy="1896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 test conducted between 3-car and 2-car garage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value &lt; 0.05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There is a significant difference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4" name="Google Shape;734;p23"/>
          <p:cNvSpPr txBox="1"/>
          <p:nvPr/>
        </p:nvSpPr>
        <p:spPr>
          <a:xfrm>
            <a:off x="3843816" y="4191656"/>
            <a:ext cx="40374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35" name="Google Shape;735;p23"/>
          <p:cNvSpPr txBox="1">
            <a:spLocks noGrp="1"/>
          </p:cNvSpPr>
          <p:nvPr>
            <p:ph type="ctrTitle"/>
          </p:nvPr>
        </p:nvSpPr>
        <p:spPr>
          <a:xfrm>
            <a:off x="707550" y="702787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 Medium"/>
                <a:ea typeface="Montserrat Medium"/>
                <a:cs typeface="Montserrat Medium"/>
                <a:sym typeface="Montserrat Medium"/>
              </a:rPr>
              <a:t>GARAGE CAPACITY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3FF59B0-F891-4089-A015-1B3F9A3C95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9802571"/>
              </p:ext>
            </p:extLst>
          </p:nvPr>
        </p:nvGraphicFramePr>
        <p:xfrm>
          <a:off x="3864450" y="148131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41473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3"/>
          <p:cNvSpPr txBox="1"/>
          <p:nvPr/>
        </p:nvSpPr>
        <p:spPr>
          <a:xfrm>
            <a:off x="707550" y="1477507"/>
            <a:ext cx="2915946" cy="1896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Overall Quality is a big factor when it comes to Sale Price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4" name="Google Shape;734;p23"/>
          <p:cNvSpPr txBox="1"/>
          <p:nvPr/>
        </p:nvSpPr>
        <p:spPr>
          <a:xfrm>
            <a:off x="3843816" y="4191656"/>
            <a:ext cx="40374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35" name="Google Shape;735;p23"/>
          <p:cNvSpPr txBox="1">
            <a:spLocks noGrp="1"/>
          </p:cNvSpPr>
          <p:nvPr>
            <p:ph type="ctrTitle"/>
          </p:nvPr>
        </p:nvSpPr>
        <p:spPr>
          <a:xfrm>
            <a:off x="707550" y="702787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 Medium"/>
                <a:ea typeface="Montserrat Medium"/>
                <a:cs typeface="Montserrat Medium"/>
                <a:sym typeface="Montserrat Medium"/>
              </a:rPr>
              <a:t>OVERALL QUALITY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4B6C04C-30A7-4BA1-83F0-2ACC35E8CC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1499985"/>
              </p:ext>
            </p:extLst>
          </p:nvPr>
        </p:nvGraphicFramePr>
        <p:xfrm>
          <a:off x="3929063" y="1477507"/>
          <a:ext cx="4572000" cy="27508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77551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3"/>
          <p:cNvSpPr txBox="1"/>
          <p:nvPr/>
        </p:nvSpPr>
        <p:spPr>
          <a:xfrm>
            <a:off x="707550" y="1477507"/>
            <a:ext cx="2915946" cy="1896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 test conducted between houses with Quality of 9 and Quality of 8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Value &lt; 0.05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There is a significant difference </a:t>
            </a:r>
            <a:endParaRPr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4" name="Google Shape;734;p23"/>
          <p:cNvSpPr txBox="1"/>
          <p:nvPr/>
        </p:nvSpPr>
        <p:spPr>
          <a:xfrm>
            <a:off x="3843816" y="4191656"/>
            <a:ext cx="40374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35" name="Google Shape;735;p23"/>
          <p:cNvSpPr txBox="1">
            <a:spLocks noGrp="1"/>
          </p:cNvSpPr>
          <p:nvPr>
            <p:ph type="ctrTitle"/>
          </p:nvPr>
        </p:nvSpPr>
        <p:spPr>
          <a:xfrm>
            <a:off x="707550" y="702787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 Medium"/>
                <a:ea typeface="Montserrat Medium"/>
                <a:cs typeface="Montserrat Medium"/>
                <a:sym typeface="Montserrat Medium"/>
              </a:rPr>
              <a:t>OVERALL QUALITY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AB61A0D-CB56-4244-A9F0-91FAEB8042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0194065"/>
              </p:ext>
            </p:extLst>
          </p:nvPr>
        </p:nvGraphicFramePr>
        <p:xfrm>
          <a:off x="4257675" y="144845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93666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22"/>
          <p:cNvSpPr/>
          <p:nvPr/>
        </p:nvSpPr>
        <p:spPr>
          <a:xfrm>
            <a:off x="2227749" y="4583328"/>
            <a:ext cx="854242" cy="608617"/>
          </a:xfrm>
          <a:custGeom>
            <a:avLst/>
            <a:gdLst/>
            <a:ahLst/>
            <a:cxnLst/>
            <a:rect l="l" t="t" r="r" b="b"/>
            <a:pathLst>
              <a:path w="40016" h="28510" extrusionOk="0">
                <a:moveTo>
                  <a:pt x="17075" y="1"/>
                </a:moveTo>
                <a:cubicBezTo>
                  <a:pt x="16745" y="1"/>
                  <a:pt x="16414" y="16"/>
                  <a:pt x="16083" y="47"/>
                </a:cubicBezTo>
                <a:cubicBezTo>
                  <a:pt x="11480" y="461"/>
                  <a:pt x="7818" y="3709"/>
                  <a:pt x="6651" y="7912"/>
                </a:cubicBezTo>
                <a:cubicBezTo>
                  <a:pt x="6442" y="8678"/>
                  <a:pt x="5780" y="9234"/>
                  <a:pt x="4990" y="9310"/>
                </a:cubicBezTo>
                <a:cubicBezTo>
                  <a:pt x="4691" y="9340"/>
                  <a:pt x="4395" y="9394"/>
                  <a:pt x="4104" y="9473"/>
                </a:cubicBezTo>
                <a:cubicBezTo>
                  <a:pt x="1821" y="10090"/>
                  <a:pt x="158" y="12164"/>
                  <a:pt x="64" y="14526"/>
                </a:cubicBezTo>
                <a:cubicBezTo>
                  <a:pt x="1" y="15978"/>
                  <a:pt x="518" y="17396"/>
                  <a:pt x="1501" y="18467"/>
                </a:cubicBezTo>
                <a:cubicBezTo>
                  <a:pt x="2075" y="19093"/>
                  <a:pt x="2320" y="19942"/>
                  <a:pt x="2124" y="20765"/>
                </a:cubicBezTo>
                <a:cubicBezTo>
                  <a:pt x="1761" y="22307"/>
                  <a:pt x="1703" y="23910"/>
                  <a:pt x="1960" y="25477"/>
                </a:cubicBezTo>
                <a:cubicBezTo>
                  <a:pt x="2130" y="26526"/>
                  <a:pt x="2444" y="27545"/>
                  <a:pt x="2889" y="28510"/>
                </a:cubicBezTo>
                <a:lnTo>
                  <a:pt x="38186" y="28510"/>
                </a:lnTo>
                <a:cubicBezTo>
                  <a:pt x="39390" y="26577"/>
                  <a:pt x="40016" y="24270"/>
                  <a:pt x="39798" y="21866"/>
                </a:cubicBezTo>
                <a:cubicBezTo>
                  <a:pt x="39632" y="20000"/>
                  <a:pt x="38982" y="18207"/>
                  <a:pt x="37911" y="16667"/>
                </a:cubicBezTo>
                <a:cubicBezTo>
                  <a:pt x="37279" y="15754"/>
                  <a:pt x="37037" y="14629"/>
                  <a:pt x="37237" y="13537"/>
                </a:cubicBezTo>
                <a:cubicBezTo>
                  <a:pt x="37427" y="12470"/>
                  <a:pt x="37418" y="11375"/>
                  <a:pt x="37213" y="10308"/>
                </a:cubicBezTo>
                <a:cubicBezTo>
                  <a:pt x="36435" y="6249"/>
                  <a:pt x="32837" y="3243"/>
                  <a:pt x="28709" y="3192"/>
                </a:cubicBezTo>
                <a:cubicBezTo>
                  <a:pt x="28670" y="3191"/>
                  <a:pt x="28632" y="3191"/>
                  <a:pt x="28594" y="3191"/>
                </a:cubicBezTo>
                <a:cubicBezTo>
                  <a:pt x="27916" y="3191"/>
                  <a:pt x="27244" y="3267"/>
                  <a:pt x="26586" y="3422"/>
                </a:cubicBezTo>
                <a:cubicBezTo>
                  <a:pt x="26407" y="3463"/>
                  <a:pt x="26227" y="3482"/>
                  <a:pt x="26048" y="3482"/>
                </a:cubicBezTo>
                <a:cubicBezTo>
                  <a:pt x="25408" y="3482"/>
                  <a:pt x="24786" y="3229"/>
                  <a:pt x="24296" y="2790"/>
                </a:cubicBezTo>
                <a:cubicBezTo>
                  <a:pt x="22311" y="987"/>
                  <a:pt x="19732" y="1"/>
                  <a:pt x="1707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22"/>
          <p:cNvSpPr/>
          <p:nvPr/>
        </p:nvSpPr>
        <p:spPr>
          <a:xfrm>
            <a:off x="782423" y="4808729"/>
            <a:ext cx="577374" cy="411357"/>
          </a:xfrm>
          <a:custGeom>
            <a:avLst/>
            <a:gdLst/>
            <a:ahLst/>
            <a:cxnLst/>
            <a:rect l="l" t="t" r="r" b="b"/>
            <a:pathLst>
              <a:path w="40019" h="28512" extrusionOk="0">
                <a:moveTo>
                  <a:pt x="17066" y="1"/>
                </a:moveTo>
                <a:cubicBezTo>
                  <a:pt x="16739" y="1"/>
                  <a:pt x="16411" y="16"/>
                  <a:pt x="16083" y="46"/>
                </a:cubicBezTo>
                <a:cubicBezTo>
                  <a:pt x="11480" y="463"/>
                  <a:pt x="7818" y="3708"/>
                  <a:pt x="6651" y="7911"/>
                </a:cubicBezTo>
                <a:cubicBezTo>
                  <a:pt x="6442" y="8677"/>
                  <a:pt x="5780" y="9233"/>
                  <a:pt x="4990" y="9312"/>
                </a:cubicBezTo>
                <a:cubicBezTo>
                  <a:pt x="4691" y="9342"/>
                  <a:pt x="4395" y="9396"/>
                  <a:pt x="4104" y="9475"/>
                </a:cubicBezTo>
                <a:cubicBezTo>
                  <a:pt x="1821" y="10092"/>
                  <a:pt x="158" y="12163"/>
                  <a:pt x="64" y="14528"/>
                </a:cubicBezTo>
                <a:cubicBezTo>
                  <a:pt x="1" y="15980"/>
                  <a:pt x="518" y="17395"/>
                  <a:pt x="1500" y="18469"/>
                </a:cubicBezTo>
                <a:cubicBezTo>
                  <a:pt x="2075" y="19092"/>
                  <a:pt x="2320" y="19941"/>
                  <a:pt x="2126" y="20764"/>
                </a:cubicBezTo>
                <a:cubicBezTo>
                  <a:pt x="1761" y="22309"/>
                  <a:pt x="1703" y="23909"/>
                  <a:pt x="1960" y="25476"/>
                </a:cubicBezTo>
                <a:cubicBezTo>
                  <a:pt x="2133" y="26525"/>
                  <a:pt x="2444" y="27547"/>
                  <a:pt x="2889" y="28512"/>
                </a:cubicBezTo>
                <a:lnTo>
                  <a:pt x="38189" y="28512"/>
                </a:lnTo>
                <a:cubicBezTo>
                  <a:pt x="39393" y="26579"/>
                  <a:pt x="40019" y="24272"/>
                  <a:pt x="39798" y="21868"/>
                </a:cubicBezTo>
                <a:cubicBezTo>
                  <a:pt x="39632" y="20002"/>
                  <a:pt x="38982" y="18209"/>
                  <a:pt x="37914" y="16669"/>
                </a:cubicBezTo>
                <a:cubicBezTo>
                  <a:pt x="37282" y="15756"/>
                  <a:pt x="37040" y="14631"/>
                  <a:pt x="37240" y="13539"/>
                </a:cubicBezTo>
                <a:cubicBezTo>
                  <a:pt x="37430" y="12472"/>
                  <a:pt x="37421" y="11377"/>
                  <a:pt x="37215" y="10310"/>
                </a:cubicBezTo>
                <a:cubicBezTo>
                  <a:pt x="36438" y="6251"/>
                  <a:pt x="32840" y="3245"/>
                  <a:pt x="28709" y="3194"/>
                </a:cubicBezTo>
                <a:cubicBezTo>
                  <a:pt x="28670" y="3193"/>
                  <a:pt x="28632" y="3193"/>
                  <a:pt x="28594" y="3193"/>
                </a:cubicBezTo>
                <a:cubicBezTo>
                  <a:pt x="27918" y="3193"/>
                  <a:pt x="27244" y="3269"/>
                  <a:pt x="26586" y="3421"/>
                </a:cubicBezTo>
                <a:cubicBezTo>
                  <a:pt x="26406" y="3462"/>
                  <a:pt x="26225" y="3482"/>
                  <a:pt x="26045" y="3482"/>
                </a:cubicBezTo>
                <a:cubicBezTo>
                  <a:pt x="25406" y="3482"/>
                  <a:pt x="24785" y="3228"/>
                  <a:pt x="24296" y="2789"/>
                </a:cubicBezTo>
                <a:cubicBezTo>
                  <a:pt x="22309" y="987"/>
                  <a:pt x="19727" y="1"/>
                  <a:pt x="1706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22"/>
          <p:cNvSpPr/>
          <p:nvPr/>
        </p:nvSpPr>
        <p:spPr>
          <a:xfrm>
            <a:off x="1619377" y="4644539"/>
            <a:ext cx="778032" cy="554434"/>
          </a:xfrm>
          <a:custGeom>
            <a:avLst/>
            <a:gdLst/>
            <a:ahLst/>
            <a:cxnLst/>
            <a:rect l="l" t="t" r="r" b="b"/>
            <a:pathLst>
              <a:path w="53927" h="38429" extrusionOk="0">
                <a:moveTo>
                  <a:pt x="22996" y="1"/>
                </a:moveTo>
                <a:cubicBezTo>
                  <a:pt x="22555" y="1"/>
                  <a:pt x="22112" y="21"/>
                  <a:pt x="21668" y="62"/>
                </a:cubicBezTo>
                <a:cubicBezTo>
                  <a:pt x="15469" y="624"/>
                  <a:pt x="10527" y="5000"/>
                  <a:pt x="8958" y="10664"/>
                </a:cubicBezTo>
                <a:cubicBezTo>
                  <a:pt x="8674" y="11699"/>
                  <a:pt x="7781" y="12449"/>
                  <a:pt x="6717" y="12551"/>
                </a:cubicBezTo>
                <a:cubicBezTo>
                  <a:pt x="6315" y="12594"/>
                  <a:pt x="5916" y="12666"/>
                  <a:pt x="5522" y="12772"/>
                </a:cubicBezTo>
                <a:cubicBezTo>
                  <a:pt x="2447" y="13604"/>
                  <a:pt x="203" y="16398"/>
                  <a:pt x="79" y="19582"/>
                </a:cubicBezTo>
                <a:cubicBezTo>
                  <a:pt x="0" y="21660"/>
                  <a:pt x="753" y="23520"/>
                  <a:pt x="2014" y="24893"/>
                </a:cubicBezTo>
                <a:cubicBezTo>
                  <a:pt x="2786" y="25733"/>
                  <a:pt x="3118" y="26877"/>
                  <a:pt x="2855" y="27989"/>
                </a:cubicBezTo>
                <a:cubicBezTo>
                  <a:pt x="2362" y="30070"/>
                  <a:pt x="2287" y="32229"/>
                  <a:pt x="2631" y="34340"/>
                </a:cubicBezTo>
                <a:cubicBezTo>
                  <a:pt x="2861" y="35752"/>
                  <a:pt x="3282" y="37128"/>
                  <a:pt x="3883" y="38429"/>
                </a:cubicBezTo>
                <a:lnTo>
                  <a:pt x="51462" y="38429"/>
                </a:lnTo>
                <a:cubicBezTo>
                  <a:pt x="53083" y="35825"/>
                  <a:pt x="53927" y="32716"/>
                  <a:pt x="53633" y="29474"/>
                </a:cubicBezTo>
                <a:cubicBezTo>
                  <a:pt x="53406" y="26955"/>
                  <a:pt x="52529" y="24542"/>
                  <a:pt x="51090" y="22464"/>
                </a:cubicBezTo>
                <a:cubicBezTo>
                  <a:pt x="50240" y="21237"/>
                  <a:pt x="49914" y="19718"/>
                  <a:pt x="50183" y="18249"/>
                </a:cubicBezTo>
                <a:cubicBezTo>
                  <a:pt x="50440" y="16806"/>
                  <a:pt x="50428" y="15330"/>
                  <a:pt x="50149" y="13897"/>
                </a:cubicBezTo>
                <a:cubicBezTo>
                  <a:pt x="49103" y="8426"/>
                  <a:pt x="44252" y="4374"/>
                  <a:pt x="38685" y="4305"/>
                </a:cubicBezTo>
                <a:cubicBezTo>
                  <a:pt x="38625" y="4304"/>
                  <a:pt x="38564" y="4303"/>
                  <a:pt x="38504" y="4303"/>
                </a:cubicBezTo>
                <a:cubicBezTo>
                  <a:pt x="37600" y="4303"/>
                  <a:pt x="36703" y="4409"/>
                  <a:pt x="35821" y="4613"/>
                </a:cubicBezTo>
                <a:cubicBezTo>
                  <a:pt x="35580" y="4669"/>
                  <a:pt x="35338" y="4695"/>
                  <a:pt x="35097" y="4695"/>
                </a:cubicBezTo>
                <a:cubicBezTo>
                  <a:pt x="34236" y="4695"/>
                  <a:pt x="33396" y="4354"/>
                  <a:pt x="32740" y="3763"/>
                </a:cubicBezTo>
                <a:cubicBezTo>
                  <a:pt x="30060" y="1332"/>
                  <a:pt x="26583" y="1"/>
                  <a:pt x="2299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22"/>
          <p:cNvSpPr/>
          <p:nvPr/>
        </p:nvSpPr>
        <p:spPr>
          <a:xfrm>
            <a:off x="7050821" y="4820690"/>
            <a:ext cx="687424" cy="489827"/>
          </a:xfrm>
          <a:custGeom>
            <a:avLst/>
            <a:gdLst/>
            <a:ahLst/>
            <a:cxnLst/>
            <a:rect l="l" t="t" r="r" b="b"/>
            <a:pathLst>
              <a:path w="29042" h="20694" extrusionOk="0">
                <a:moveTo>
                  <a:pt x="12375" y="1"/>
                </a:moveTo>
                <a:cubicBezTo>
                  <a:pt x="11646" y="1"/>
                  <a:pt x="10911" y="103"/>
                  <a:pt x="10192" y="311"/>
                </a:cubicBezTo>
                <a:cubicBezTo>
                  <a:pt x="7582" y="1070"/>
                  <a:pt x="5553" y="3123"/>
                  <a:pt x="4824" y="5742"/>
                </a:cubicBezTo>
                <a:cubicBezTo>
                  <a:pt x="4673" y="6299"/>
                  <a:pt x="4192" y="6704"/>
                  <a:pt x="3620" y="6758"/>
                </a:cubicBezTo>
                <a:cubicBezTo>
                  <a:pt x="3403" y="6780"/>
                  <a:pt x="3188" y="6822"/>
                  <a:pt x="2976" y="6876"/>
                </a:cubicBezTo>
                <a:cubicBezTo>
                  <a:pt x="1322" y="7324"/>
                  <a:pt x="112" y="8830"/>
                  <a:pt x="46" y="10545"/>
                </a:cubicBezTo>
                <a:cubicBezTo>
                  <a:pt x="0" y="11597"/>
                  <a:pt x="375" y="12628"/>
                  <a:pt x="1089" y="13405"/>
                </a:cubicBezTo>
                <a:cubicBezTo>
                  <a:pt x="1503" y="13859"/>
                  <a:pt x="1682" y="14473"/>
                  <a:pt x="1543" y="15072"/>
                </a:cubicBezTo>
                <a:cubicBezTo>
                  <a:pt x="1277" y="16194"/>
                  <a:pt x="1234" y="17355"/>
                  <a:pt x="1422" y="18492"/>
                </a:cubicBezTo>
                <a:cubicBezTo>
                  <a:pt x="1546" y="19254"/>
                  <a:pt x="1773" y="19995"/>
                  <a:pt x="2096" y="20693"/>
                </a:cubicBezTo>
                <a:lnTo>
                  <a:pt x="27717" y="20693"/>
                </a:lnTo>
                <a:cubicBezTo>
                  <a:pt x="28588" y="19290"/>
                  <a:pt x="29041" y="17618"/>
                  <a:pt x="28884" y="15873"/>
                </a:cubicBezTo>
                <a:cubicBezTo>
                  <a:pt x="28763" y="14515"/>
                  <a:pt x="28291" y="13215"/>
                  <a:pt x="27514" y="12096"/>
                </a:cubicBezTo>
                <a:cubicBezTo>
                  <a:pt x="27057" y="11434"/>
                  <a:pt x="26882" y="10617"/>
                  <a:pt x="27024" y="9825"/>
                </a:cubicBezTo>
                <a:cubicBezTo>
                  <a:pt x="27163" y="9051"/>
                  <a:pt x="27157" y="8255"/>
                  <a:pt x="27009" y="7481"/>
                </a:cubicBezTo>
                <a:cubicBezTo>
                  <a:pt x="26443" y="4539"/>
                  <a:pt x="23834" y="2355"/>
                  <a:pt x="20834" y="2316"/>
                </a:cubicBezTo>
                <a:cubicBezTo>
                  <a:pt x="20808" y="2316"/>
                  <a:pt x="20782" y="2315"/>
                  <a:pt x="20756" y="2315"/>
                </a:cubicBezTo>
                <a:cubicBezTo>
                  <a:pt x="20262" y="2315"/>
                  <a:pt x="19771" y="2370"/>
                  <a:pt x="19291" y="2482"/>
                </a:cubicBezTo>
                <a:cubicBezTo>
                  <a:pt x="19160" y="2513"/>
                  <a:pt x="19028" y="2528"/>
                  <a:pt x="18897" y="2528"/>
                </a:cubicBezTo>
                <a:cubicBezTo>
                  <a:pt x="18435" y="2528"/>
                  <a:pt x="17985" y="2344"/>
                  <a:pt x="17634" y="2026"/>
                </a:cubicBezTo>
                <a:cubicBezTo>
                  <a:pt x="16173" y="705"/>
                  <a:pt x="14292" y="1"/>
                  <a:pt x="1237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22"/>
          <p:cNvSpPr/>
          <p:nvPr/>
        </p:nvSpPr>
        <p:spPr>
          <a:xfrm>
            <a:off x="6257830" y="4591630"/>
            <a:ext cx="926562" cy="660251"/>
          </a:xfrm>
          <a:custGeom>
            <a:avLst/>
            <a:gdLst/>
            <a:ahLst/>
            <a:cxnLst/>
            <a:rect l="l" t="t" r="r" b="b"/>
            <a:pathLst>
              <a:path w="39145" h="27894" extrusionOk="0">
                <a:moveTo>
                  <a:pt x="16693" y="1"/>
                </a:moveTo>
                <a:cubicBezTo>
                  <a:pt x="16372" y="1"/>
                  <a:pt x="16051" y="15"/>
                  <a:pt x="15729" y="45"/>
                </a:cubicBezTo>
                <a:cubicBezTo>
                  <a:pt x="11229" y="453"/>
                  <a:pt x="7645" y="3628"/>
                  <a:pt x="6505" y="7738"/>
                </a:cubicBezTo>
                <a:cubicBezTo>
                  <a:pt x="6299" y="8488"/>
                  <a:pt x="5652" y="9032"/>
                  <a:pt x="4881" y="9108"/>
                </a:cubicBezTo>
                <a:cubicBezTo>
                  <a:pt x="4588" y="9138"/>
                  <a:pt x="4297" y="9193"/>
                  <a:pt x="4013" y="9268"/>
                </a:cubicBezTo>
                <a:cubicBezTo>
                  <a:pt x="1781" y="9873"/>
                  <a:pt x="151" y="11899"/>
                  <a:pt x="64" y="14213"/>
                </a:cubicBezTo>
                <a:cubicBezTo>
                  <a:pt x="0" y="15631"/>
                  <a:pt x="505" y="17019"/>
                  <a:pt x="1467" y="18068"/>
                </a:cubicBezTo>
                <a:cubicBezTo>
                  <a:pt x="2026" y="18679"/>
                  <a:pt x="2268" y="19508"/>
                  <a:pt x="2078" y="20315"/>
                </a:cubicBezTo>
                <a:cubicBezTo>
                  <a:pt x="1718" y="21824"/>
                  <a:pt x="1663" y="23394"/>
                  <a:pt x="1914" y="24927"/>
                </a:cubicBezTo>
                <a:cubicBezTo>
                  <a:pt x="2081" y="25952"/>
                  <a:pt x="2386" y="26950"/>
                  <a:pt x="2822" y="27894"/>
                </a:cubicBezTo>
                <a:lnTo>
                  <a:pt x="37357" y="27891"/>
                </a:lnTo>
                <a:cubicBezTo>
                  <a:pt x="38534" y="26001"/>
                  <a:pt x="39144" y="23745"/>
                  <a:pt x="38933" y="21392"/>
                </a:cubicBezTo>
                <a:cubicBezTo>
                  <a:pt x="38769" y="19565"/>
                  <a:pt x="38131" y="17811"/>
                  <a:pt x="37085" y="16305"/>
                </a:cubicBezTo>
                <a:cubicBezTo>
                  <a:pt x="36468" y="15413"/>
                  <a:pt x="36232" y="14309"/>
                  <a:pt x="36426" y="13242"/>
                </a:cubicBezTo>
                <a:cubicBezTo>
                  <a:pt x="36613" y="12199"/>
                  <a:pt x="36604" y="11125"/>
                  <a:pt x="36402" y="10085"/>
                </a:cubicBezTo>
                <a:cubicBezTo>
                  <a:pt x="35642" y="6114"/>
                  <a:pt x="32122" y="3172"/>
                  <a:pt x="28082" y="3123"/>
                </a:cubicBezTo>
                <a:cubicBezTo>
                  <a:pt x="28034" y="3122"/>
                  <a:pt x="27985" y="3122"/>
                  <a:pt x="27937" y="3122"/>
                </a:cubicBezTo>
                <a:cubicBezTo>
                  <a:pt x="27285" y="3122"/>
                  <a:pt x="26638" y="3198"/>
                  <a:pt x="26005" y="3347"/>
                </a:cubicBezTo>
                <a:cubicBezTo>
                  <a:pt x="25830" y="3387"/>
                  <a:pt x="25654" y="3407"/>
                  <a:pt x="25479" y="3407"/>
                </a:cubicBezTo>
                <a:cubicBezTo>
                  <a:pt x="24852" y="3407"/>
                  <a:pt x="24242" y="3157"/>
                  <a:pt x="23767" y="2727"/>
                </a:cubicBezTo>
                <a:cubicBezTo>
                  <a:pt x="21820" y="963"/>
                  <a:pt x="19296" y="1"/>
                  <a:pt x="1669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22"/>
          <p:cNvSpPr/>
          <p:nvPr/>
        </p:nvSpPr>
        <p:spPr>
          <a:xfrm>
            <a:off x="7004265" y="2769088"/>
            <a:ext cx="1645822" cy="2130963"/>
          </a:xfrm>
          <a:custGeom>
            <a:avLst/>
            <a:gdLst/>
            <a:ahLst/>
            <a:cxnLst/>
            <a:rect l="l" t="t" r="r" b="b"/>
            <a:pathLst>
              <a:path w="69532" h="90028" extrusionOk="0">
                <a:moveTo>
                  <a:pt x="35340" y="1"/>
                </a:moveTo>
                <a:cubicBezTo>
                  <a:pt x="35243" y="1"/>
                  <a:pt x="35145" y="2"/>
                  <a:pt x="35047" y="3"/>
                </a:cubicBezTo>
                <a:cubicBezTo>
                  <a:pt x="22984" y="151"/>
                  <a:pt x="13225" y="9251"/>
                  <a:pt x="13167" y="20503"/>
                </a:cubicBezTo>
                <a:cubicBezTo>
                  <a:pt x="13164" y="20948"/>
                  <a:pt x="13177" y="21386"/>
                  <a:pt x="13204" y="21825"/>
                </a:cubicBezTo>
                <a:cubicBezTo>
                  <a:pt x="13594" y="27979"/>
                  <a:pt x="11701" y="34048"/>
                  <a:pt x="7706" y="38975"/>
                </a:cubicBezTo>
                <a:cubicBezTo>
                  <a:pt x="2653" y="45210"/>
                  <a:pt x="0" y="53224"/>
                  <a:pt x="1044" y="61837"/>
                </a:cubicBezTo>
                <a:cubicBezTo>
                  <a:pt x="2810" y="76450"/>
                  <a:pt x="15315" y="88104"/>
                  <a:pt x="31043" y="89804"/>
                </a:cubicBezTo>
                <a:cubicBezTo>
                  <a:pt x="32431" y="89954"/>
                  <a:pt x="33805" y="90027"/>
                  <a:pt x="35160" y="90027"/>
                </a:cubicBezTo>
                <a:cubicBezTo>
                  <a:pt x="54050" y="90027"/>
                  <a:pt x="69404" y="75848"/>
                  <a:pt x="69492" y="58287"/>
                </a:cubicBezTo>
                <a:cubicBezTo>
                  <a:pt x="69531" y="50760"/>
                  <a:pt x="66758" y="43828"/>
                  <a:pt x="62089" y="38355"/>
                </a:cubicBezTo>
                <a:cubicBezTo>
                  <a:pt x="58421" y="34051"/>
                  <a:pt x="56624" y="28611"/>
                  <a:pt x="57356" y="23165"/>
                </a:cubicBezTo>
                <a:cubicBezTo>
                  <a:pt x="57489" y="22151"/>
                  <a:pt x="57547" y="21129"/>
                  <a:pt x="57519" y="20107"/>
                </a:cubicBezTo>
                <a:cubicBezTo>
                  <a:pt x="57240" y="8978"/>
                  <a:pt x="47294" y="1"/>
                  <a:pt x="3534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22"/>
          <p:cNvSpPr/>
          <p:nvPr/>
        </p:nvSpPr>
        <p:spPr>
          <a:xfrm>
            <a:off x="7569118" y="3651835"/>
            <a:ext cx="529593" cy="1765995"/>
          </a:xfrm>
          <a:custGeom>
            <a:avLst/>
            <a:gdLst/>
            <a:ahLst/>
            <a:cxnLst/>
            <a:rect l="l" t="t" r="r" b="b"/>
            <a:pathLst>
              <a:path w="22374" h="74609" extrusionOk="0">
                <a:moveTo>
                  <a:pt x="11181" y="0"/>
                </a:moveTo>
                <a:cubicBezTo>
                  <a:pt x="10637" y="0"/>
                  <a:pt x="10198" y="442"/>
                  <a:pt x="10198" y="986"/>
                </a:cubicBezTo>
                <a:lnTo>
                  <a:pt x="10198" y="30547"/>
                </a:lnTo>
                <a:lnTo>
                  <a:pt x="1852" y="20531"/>
                </a:lnTo>
                <a:cubicBezTo>
                  <a:pt x="1657" y="20307"/>
                  <a:pt x="1383" y="20192"/>
                  <a:pt x="1106" y="20192"/>
                </a:cubicBezTo>
                <a:cubicBezTo>
                  <a:pt x="883" y="20192"/>
                  <a:pt x="659" y="20266"/>
                  <a:pt x="476" y="20419"/>
                </a:cubicBezTo>
                <a:cubicBezTo>
                  <a:pt x="61" y="20764"/>
                  <a:pt x="1" y="21375"/>
                  <a:pt x="336" y="21795"/>
                </a:cubicBezTo>
                <a:lnTo>
                  <a:pt x="10195" y="33625"/>
                </a:lnTo>
                <a:lnTo>
                  <a:pt x="10195" y="73622"/>
                </a:lnTo>
                <a:cubicBezTo>
                  <a:pt x="10195" y="74167"/>
                  <a:pt x="10637" y="74608"/>
                  <a:pt x="11181" y="74608"/>
                </a:cubicBezTo>
                <a:cubicBezTo>
                  <a:pt x="11725" y="74608"/>
                  <a:pt x="12167" y="74167"/>
                  <a:pt x="12167" y="73622"/>
                </a:cubicBezTo>
                <a:lnTo>
                  <a:pt x="12167" y="32754"/>
                </a:lnTo>
                <a:lnTo>
                  <a:pt x="22016" y="21399"/>
                </a:lnTo>
                <a:cubicBezTo>
                  <a:pt x="22373" y="20988"/>
                  <a:pt x="22328" y="20365"/>
                  <a:pt x="21917" y="20008"/>
                </a:cubicBezTo>
                <a:cubicBezTo>
                  <a:pt x="21730" y="19846"/>
                  <a:pt x="21501" y="19767"/>
                  <a:pt x="21272" y="19767"/>
                </a:cubicBezTo>
                <a:cubicBezTo>
                  <a:pt x="20996" y="19767"/>
                  <a:pt x="20721" y="19883"/>
                  <a:pt x="20526" y="20108"/>
                </a:cubicBezTo>
                <a:lnTo>
                  <a:pt x="12167" y="29745"/>
                </a:lnTo>
                <a:lnTo>
                  <a:pt x="12167" y="15955"/>
                </a:lnTo>
                <a:lnTo>
                  <a:pt x="19295" y="7739"/>
                </a:lnTo>
                <a:cubicBezTo>
                  <a:pt x="19570" y="7421"/>
                  <a:pt x="19537" y="6944"/>
                  <a:pt x="19219" y="6668"/>
                </a:cubicBezTo>
                <a:cubicBezTo>
                  <a:pt x="19075" y="6544"/>
                  <a:pt x="18899" y="6483"/>
                  <a:pt x="18723" y="6483"/>
                </a:cubicBezTo>
                <a:cubicBezTo>
                  <a:pt x="18511" y="6483"/>
                  <a:pt x="18299" y="6572"/>
                  <a:pt x="18149" y="6744"/>
                </a:cubicBezTo>
                <a:lnTo>
                  <a:pt x="12167" y="13639"/>
                </a:lnTo>
                <a:lnTo>
                  <a:pt x="12167" y="986"/>
                </a:lnTo>
                <a:cubicBezTo>
                  <a:pt x="12167" y="442"/>
                  <a:pt x="11725" y="0"/>
                  <a:pt x="11181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22"/>
          <p:cNvSpPr/>
          <p:nvPr/>
        </p:nvSpPr>
        <p:spPr>
          <a:xfrm>
            <a:off x="8124645" y="3736010"/>
            <a:ext cx="711615" cy="1192282"/>
          </a:xfrm>
          <a:custGeom>
            <a:avLst/>
            <a:gdLst/>
            <a:ahLst/>
            <a:cxnLst/>
            <a:rect l="l" t="t" r="r" b="b"/>
            <a:pathLst>
              <a:path w="30064" h="50371" extrusionOk="0">
                <a:moveTo>
                  <a:pt x="15034" y="1"/>
                </a:moveTo>
                <a:cubicBezTo>
                  <a:pt x="14716" y="1"/>
                  <a:pt x="14399" y="57"/>
                  <a:pt x="14096" y="171"/>
                </a:cubicBezTo>
                <a:cubicBezTo>
                  <a:pt x="11145" y="1148"/>
                  <a:pt x="10358" y="8034"/>
                  <a:pt x="10150" y="11614"/>
                </a:cubicBezTo>
                <a:cubicBezTo>
                  <a:pt x="10106" y="12369"/>
                  <a:pt x="9716" y="12953"/>
                  <a:pt x="9249" y="12953"/>
                </a:cubicBezTo>
                <a:cubicBezTo>
                  <a:pt x="9232" y="12953"/>
                  <a:pt x="9215" y="12952"/>
                  <a:pt x="9197" y="12951"/>
                </a:cubicBezTo>
                <a:cubicBezTo>
                  <a:pt x="9141" y="12946"/>
                  <a:pt x="9082" y="12943"/>
                  <a:pt x="9022" y="12943"/>
                </a:cubicBezTo>
                <a:cubicBezTo>
                  <a:pt x="7939" y="12943"/>
                  <a:pt x="6280" y="13762"/>
                  <a:pt x="5326" y="15294"/>
                </a:cubicBezTo>
                <a:cubicBezTo>
                  <a:pt x="3929" y="17538"/>
                  <a:pt x="4074" y="23910"/>
                  <a:pt x="4247" y="27122"/>
                </a:cubicBezTo>
                <a:cubicBezTo>
                  <a:pt x="4295" y="28002"/>
                  <a:pt x="3856" y="28713"/>
                  <a:pt x="3308" y="28713"/>
                </a:cubicBezTo>
                <a:cubicBezTo>
                  <a:pt x="3304" y="28713"/>
                  <a:pt x="3301" y="28713"/>
                  <a:pt x="3297" y="28713"/>
                </a:cubicBezTo>
                <a:cubicBezTo>
                  <a:pt x="3288" y="28712"/>
                  <a:pt x="3279" y="28712"/>
                  <a:pt x="3270" y="28712"/>
                </a:cubicBezTo>
                <a:cubicBezTo>
                  <a:pt x="1277" y="28712"/>
                  <a:pt x="578" y="32075"/>
                  <a:pt x="578" y="32075"/>
                </a:cubicBezTo>
                <a:cubicBezTo>
                  <a:pt x="82" y="33866"/>
                  <a:pt x="1" y="35689"/>
                  <a:pt x="228" y="37501"/>
                </a:cubicBezTo>
                <a:cubicBezTo>
                  <a:pt x="1304" y="46079"/>
                  <a:pt x="8158" y="50371"/>
                  <a:pt x="15017" y="50371"/>
                </a:cubicBezTo>
                <a:cubicBezTo>
                  <a:pt x="21864" y="50371"/>
                  <a:pt x="28714" y="46095"/>
                  <a:pt x="29828" y="37537"/>
                </a:cubicBezTo>
                <a:cubicBezTo>
                  <a:pt x="30064" y="35713"/>
                  <a:pt x="29988" y="33878"/>
                  <a:pt x="29489" y="32075"/>
                </a:cubicBezTo>
                <a:cubicBezTo>
                  <a:pt x="29489" y="32075"/>
                  <a:pt x="28791" y="28712"/>
                  <a:pt x="26797" y="28712"/>
                </a:cubicBezTo>
                <a:cubicBezTo>
                  <a:pt x="26788" y="28712"/>
                  <a:pt x="26779" y="28712"/>
                  <a:pt x="26770" y="28713"/>
                </a:cubicBezTo>
                <a:cubicBezTo>
                  <a:pt x="26767" y="28713"/>
                  <a:pt x="26763" y="28713"/>
                  <a:pt x="26760" y="28713"/>
                </a:cubicBezTo>
                <a:cubicBezTo>
                  <a:pt x="26214" y="28713"/>
                  <a:pt x="25773" y="28002"/>
                  <a:pt x="25821" y="27122"/>
                </a:cubicBezTo>
                <a:cubicBezTo>
                  <a:pt x="25993" y="23910"/>
                  <a:pt x="26141" y="17538"/>
                  <a:pt x="24741" y="15294"/>
                </a:cubicBezTo>
                <a:cubicBezTo>
                  <a:pt x="23787" y="13759"/>
                  <a:pt x="22129" y="12943"/>
                  <a:pt x="21046" y="12943"/>
                </a:cubicBezTo>
                <a:cubicBezTo>
                  <a:pt x="20986" y="12943"/>
                  <a:pt x="20927" y="12946"/>
                  <a:pt x="20870" y="12951"/>
                </a:cubicBezTo>
                <a:cubicBezTo>
                  <a:pt x="20853" y="12952"/>
                  <a:pt x="20835" y="12953"/>
                  <a:pt x="20818" y="12953"/>
                </a:cubicBezTo>
                <a:cubicBezTo>
                  <a:pt x="20351" y="12953"/>
                  <a:pt x="19961" y="12369"/>
                  <a:pt x="19918" y="11614"/>
                </a:cubicBezTo>
                <a:cubicBezTo>
                  <a:pt x="19709" y="8034"/>
                  <a:pt x="18923" y="1148"/>
                  <a:pt x="15971" y="171"/>
                </a:cubicBezTo>
                <a:cubicBezTo>
                  <a:pt x="15669" y="57"/>
                  <a:pt x="15351" y="1"/>
                  <a:pt x="1503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22"/>
          <p:cNvSpPr/>
          <p:nvPr/>
        </p:nvSpPr>
        <p:spPr>
          <a:xfrm>
            <a:off x="8346273" y="4112419"/>
            <a:ext cx="258145" cy="1222627"/>
          </a:xfrm>
          <a:custGeom>
            <a:avLst/>
            <a:gdLst/>
            <a:ahLst/>
            <a:cxnLst/>
            <a:rect l="l" t="t" r="r" b="b"/>
            <a:pathLst>
              <a:path w="10906" h="51653" extrusionOk="0">
                <a:moveTo>
                  <a:pt x="5689" y="0"/>
                </a:moveTo>
                <a:cubicBezTo>
                  <a:pt x="5311" y="0"/>
                  <a:pt x="5005" y="306"/>
                  <a:pt x="5005" y="684"/>
                </a:cubicBezTo>
                <a:lnTo>
                  <a:pt x="5005" y="9641"/>
                </a:lnTo>
                <a:lnTo>
                  <a:pt x="887" y="4890"/>
                </a:lnTo>
                <a:cubicBezTo>
                  <a:pt x="792" y="4786"/>
                  <a:pt x="663" y="4734"/>
                  <a:pt x="534" y="4734"/>
                </a:cubicBezTo>
                <a:cubicBezTo>
                  <a:pt x="422" y="4734"/>
                  <a:pt x="311" y="4773"/>
                  <a:pt x="221" y="4851"/>
                </a:cubicBezTo>
                <a:cubicBezTo>
                  <a:pt x="25" y="5020"/>
                  <a:pt x="0" y="5314"/>
                  <a:pt x="164" y="5516"/>
                </a:cubicBezTo>
                <a:lnTo>
                  <a:pt x="5005" y="11096"/>
                </a:lnTo>
                <a:lnTo>
                  <a:pt x="5005" y="21399"/>
                </a:lnTo>
                <a:lnTo>
                  <a:pt x="1156" y="16781"/>
                </a:lnTo>
                <a:cubicBezTo>
                  <a:pt x="1058" y="16653"/>
                  <a:pt x="909" y="16585"/>
                  <a:pt x="759" y="16585"/>
                </a:cubicBezTo>
                <a:cubicBezTo>
                  <a:pt x="647" y="16585"/>
                  <a:pt x="535" y="16622"/>
                  <a:pt x="442" y="16700"/>
                </a:cubicBezTo>
                <a:cubicBezTo>
                  <a:pt x="224" y="16881"/>
                  <a:pt x="203" y="17205"/>
                  <a:pt x="391" y="17416"/>
                </a:cubicBezTo>
                <a:lnTo>
                  <a:pt x="5005" y="22953"/>
                </a:lnTo>
                <a:lnTo>
                  <a:pt x="5005" y="50969"/>
                </a:lnTo>
                <a:cubicBezTo>
                  <a:pt x="5005" y="51347"/>
                  <a:pt x="5311" y="51652"/>
                  <a:pt x="5689" y="51652"/>
                </a:cubicBezTo>
                <a:cubicBezTo>
                  <a:pt x="6064" y="51652"/>
                  <a:pt x="6369" y="51347"/>
                  <a:pt x="6369" y="50969"/>
                </a:cubicBezTo>
                <a:lnTo>
                  <a:pt x="6369" y="21689"/>
                </a:lnTo>
                <a:lnTo>
                  <a:pt x="10730" y="16660"/>
                </a:lnTo>
                <a:cubicBezTo>
                  <a:pt x="10905" y="16461"/>
                  <a:pt x="10881" y="16158"/>
                  <a:pt x="10682" y="15986"/>
                </a:cubicBezTo>
                <a:cubicBezTo>
                  <a:pt x="10593" y="15908"/>
                  <a:pt x="10482" y="15869"/>
                  <a:pt x="10371" y="15869"/>
                </a:cubicBezTo>
                <a:cubicBezTo>
                  <a:pt x="10238" y="15869"/>
                  <a:pt x="10105" y="15925"/>
                  <a:pt x="10010" y="16034"/>
                </a:cubicBezTo>
                <a:lnTo>
                  <a:pt x="6372" y="20232"/>
                </a:lnTo>
                <a:lnTo>
                  <a:pt x="6372" y="11162"/>
                </a:lnTo>
                <a:lnTo>
                  <a:pt x="10733" y="6136"/>
                </a:lnTo>
                <a:cubicBezTo>
                  <a:pt x="10905" y="5937"/>
                  <a:pt x="10884" y="5634"/>
                  <a:pt x="10685" y="5462"/>
                </a:cubicBezTo>
                <a:cubicBezTo>
                  <a:pt x="10594" y="5384"/>
                  <a:pt x="10483" y="5345"/>
                  <a:pt x="10372" y="5345"/>
                </a:cubicBezTo>
                <a:cubicBezTo>
                  <a:pt x="10238" y="5345"/>
                  <a:pt x="10105" y="5401"/>
                  <a:pt x="10010" y="5510"/>
                </a:cubicBezTo>
                <a:lnTo>
                  <a:pt x="6372" y="9705"/>
                </a:lnTo>
                <a:lnTo>
                  <a:pt x="6372" y="684"/>
                </a:lnTo>
                <a:cubicBezTo>
                  <a:pt x="6372" y="306"/>
                  <a:pt x="6064" y="0"/>
                  <a:pt x="568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22"/>
          <p:cNvSpPr/>
          <p:nvPr/>
        </p:nvSpPr>
        <p:spPr>
          <a:xfrm>
            <a:off x="2438860" y="3453301"/>
            <a:ext cx="1081101" cy="1399756"/>
          </a:xfrm>
          <a:custGeom>
            <a:avLst/>
            <a:gdLst/>
            <a:ahLst/>
            <a:cxnLst/>
            <a:rect l="l" t="t" r="r" b="b"/>
            <a:pathLst>
              <a:path w="50643" h="65570" extrusionOk="0">
                <a:moveTo>
                  <a:pt x="25739" y="0"/>
                </a:moveTo>
                <a:cubicBezTo>
                  <a:pt x="25667" y="0"/>
                  <a:pt x="25596" y="1"/>
                  <a:pt x="25524" y="2"/>
                </a:cubicBezTo>
                <a:cubicBezTo>
                  <a:pt x="16739" y="108"/>
                  <a:pt x="9629" y="6736"/>
                  <a:pt x="9590" y="14932"/>
                </a:cubicBezTo>
                <a:cubicBezTo>
                  <a:pt x="9587" y="15255"/>
                  <a:pt x="9596" y="15576"/>
                  <a:pt x="9617" y="15893"/>
                </a:cubicBezTo>
                <a:cubicBezTo>
                  <a:pt x="9901" y="20378"/>
                  <a:pt x="8519" y="24796"/>
                  <a:pt x="5613" y="28386"/>
                </a:cubicBezTo>
                <a:cubicBezTo>
                  <a:pt x="1930" y="32928"/>
                  <a:pt x="0" y="38765"/>
                  <a:pt x="759" y="45037"/>
                </a:cubicBezTo>
                <a:cubicBezTo>
                  <a:pt x="2044" y="55682"/>
                  <a:pt x="11153" y="64170"/>
                  <a:pt x="22612" y="65407"/>
                </a:cubicBezTo>
                <a:cubicBezTo>
                  <a:pt x="23621" y="65516"/>
                  <a:pt x="24620" y="65569"/>
                  <a:pt x="25606" y="65569"/>
                </a:cubicBezTo>
                <a:cubicBezTo>
                  <a:pt x="39363" y="65569"/>
                  <a:pt x="50550" y="55243"/>
                  <a:pt x="50615" y="42451"/>
                </a:cubicBezTo>
                <a:cubicBezTo>
                  <a:pt x="50642" y="36969"/>
                  <a:pt x="48622" y="31921"/>
                  <a:pt x="45220" y="27935"/>
                </a:cubicBezTo>
                <a:cubicBezTo>
                  <a:pt x="42550" y="24799"/>
                  <a:pt x="41240" y="20838"/>
                  <a:pt x="41772" y="16870"/>
                </a:cubicBezTo>
                <a:cubicBezTo>
                  <a:pt x="41872" y="16132"/>
                  <a:pt x="41912" y="15388"/>
                  <a:pt x="41893" y="14644"/>
                </a:cubicBezTo>
                <a:cubicBezTo>
                  <a:pt x="41689" y="6537"/>
                  <a:pt x="34447" y="0"/>
                  <a:pt x="2573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22"/>
          <p:cNvSpPr/>
          <p:nvPr/>
        </p:nvSpPr>
        <p:spPr>
          <a:xfrm>
            <a:off x="2767000" y="3991678"/>
            <a:ext cx="433141" cy="1320556"/>
          </a:xfrm>
          <a:custGeom>
            <a:avLst/>
            <a:gdLst/>
            <a:ahLst/>
            <a:cxnLst/>
            <a:rect l="l" t="t" r="r" b="b"/>
            <a:pathLst>
              <a:path w="20290" h="61860" extrusionOk="0">
                <a:moveTo>
                  <a:pt x="10419" y="1"/>
                </a:moveTo>
                <a:cubicBezTo>
                  <a:pt x="9684" y="1"/>
                  <a:pt x="9082" y="595"/>
                  <a:pt x="9079" y="1334"/>
                </a:cubicBezTo>
                <a:lnTo>
                  <a:pt x="8973" y="23985"/>
                </a:lnTo>
                <a:lnTo>
                  <a:pt x="2520" y="16237"/>
                </a:lnTo>
                <a:cubicBezTo>
                  <a:pt x="2255" y="15928"/>
                  <a:pt x="1879" y="15770"/>
                  <a:pt x="1502" y="15770"/>
                </a:cubicBezTo>
                <a:cubicBezTo>
                  <a:pt x="1199" y="15770"/>
                  <a:pt x="895" y="15872"/>
                  <a:pt x="645" y="16080"/>
                </a:cubicBezTo>
                <a:cubicBezTo>
                  <a:pt x="82" y="16549"/>
                  <a:pt x="1" y="17380"/>
                  <a:pt x="460" y="17952"/>
                </a:cubicBezTo>
                <a:lnTo>
                  <a:pt x="8952" y="28149"/>
                </a:lnTo>
                <a:lnTo>
                  <a:pt x="8801" y="60513"/>
                </a:lnTo>
                <a:cubicBezTo>
                  <a:pt x="8798" y="61254"/>
                  <a:pt x="9397" y="61856"/>
                  <a:pt x="10135" y="61859"/>
                </a:cubicBezTo>
                <a:cubicBezTo>
                  <a:pt x="10138" y="61859"/>
                  <a:pt x="10142" y="61859"/>
                  <a:pt x="10146" y="61859"/>
                </a:cubicBezTo>
                <a:cubicBezTo>
                  <a:pt x="10882" y="61859"/>
                  <a:pt x="11477" y="61263"/>
                  <a:pt x="11480" y="60529"/>
                </a:cubicBezTo>
                <a:lnTo>
                  <a:pt x="11683" y="17846"/>
                </a:lnTo>
                <a:cubicBezTo>
                  <a:pt x="11864" y="17752"/>
                  <a:pt x="12025" y="17616"/>
                  <a:pt x="12146" y="17453"/>
                </a:cubicBezTo>
                <a:lnTo>
                  <a:pt x="19854" y="6959"/>
                </a:lnTo>
                <a:cubicBezTo>
                  <a:pt x="20290" y="6364"/>
                  <a:pt x="20163" y="5526"/>
                  <a:pt x="19567" y="5087"/>
                </a:cubicBezTo>
                <a:cubicBezTo>
                  <a:pt x="19328" y="4912"/>
                  <a:pt x="19050" y="4827"/>
                  <a:pt x="18774" y="4827"/>
                </a:cubicBezTo>
                <a:cubicBezTo>
                  <a:pt x="18362" y="4827"/>
                  <a:pt x="17956" y="5016"/>
                  <a:pt x="17695" y="5375"/>
                </a:cubicBezTo>
                <a:lnTo>
                  <a:pt x="11701" y="13531"/>
                </a:lnTo>
                <a:lnTo>
                  <a:pt x="11759" y="1347"/>
                </a:lnTo>
                <a:cubicBezTo>
                  <a:pt x="11762" y="609"/>
                  <a:pt x="11166" y="4"/>
                  <a:pt x="10425" y="1"/>
                </a:cubicBezTo>
                <a:cubicBezTo>
                  <a:pt x="10423" y="1"/>
                  <a:pt x="10421" y="1"/>
                  <a:pt x="10419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22"/>
          <p:cNvSpPr/>
          <p:nvPr/>
        </p:nvSpPr>
        <p:spPr>
          <a:xfrm>
            <a:off x="3527790" y="4198961"/>
            <a:ext cx="751500" cy="1104411"/>
          </a:xfrm>
          <a:custGeom>
            <a:avLst/>
            <a:gdLst/>
            <a:ahLst/>
            <a:cxnLst/>
            <a:rect l="l" t="t" r="r" b="b"/>
            <a:pathLst>
              <a:path w="27968" h="41102" extrusionOk="0">
                <a:moveTo>
                  <a:pt x="12339" y="1"/>
                </a:moveTo>
                <a:lnTo>
                  <a:pt x="1" y="17510"/>
                </a:lnTo>
                <a:lnTo>
                  <a:pt x="1" y="41102"/>
                </a:lnTo>
                <a:lnTo>
                  <a:pt x="27968" y="41102"/>
                </a:lnTo>
                <a:lnTo>
                  <a:pt x="27968" y="17510"/>
                </a:lnTo>
                <a:lnTo>
                  <a:pt x="12339" y="1"/>
                </a:lnTo>
                <a:close/>
              </a:path>
            </a:pathLst>
          </a:custGeom>
          <a:solidFill>
            <a:srgbClr val="56A4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22"/>
          <p:cNvSpPr/>
          <p:nvPr/>
        </p:nvSpPr>
        <p:spPr>
          <a:xfrm>
            <a:off x="4265210" y="4669454"/>
            <a:ext cx="1092964" cy="633917"/>
          </a:xfrm>
          <a:custGeom>
            <a:avLst/>
            <a:gdLst/>
            <a:ahLst/>
            <a:cxnLst/>
            <a:rect l="l" t="t" r="r" b="b"/>
            <a:pathLst>
              <a:path w="40676" h="23592" extrusionOk="0">
                <a:moveTo>
                  <a:pt x="1" y="0"/>
                </a:moveTo>
                <a:lnTo>
                  <a:pt x="1" y="23592"/>
                </a:lnTo>
                <a:lnTo>
                  <a:pt x="40675" y="23592"/>
                </a:lnTo>
                <a:lnTo>
                  <a:pt x="4067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22"/>
          <p:cNvSpPr/>
          <p:nvPr/>
        </p:nvSpPr>
        <p:spPr>
          <a:xfrm>
            <a:off x="4380187" y="4844324"/>
            <a:ext cx="174897" cy="306049"/>
          </a:xfrm>
          <a:custGeom>
            <a:avLst/>
            <a:gdLst/>
            <a:ahLst/>
            <a:cxnLst/>
            <a:rect l="l" t="t" r="r" b="b"/>
            <a:pathLst>
              <a:path w="6509" h="11390" extrusionOk="0">
                <a:moveTo>
                  <a:pt x="654" y="0"/>
                </a:moveTo>
                <a:cubicBezTo>
                  <a:pt x="294" y="0"/>
                  <a:pt x="1" y="294"/>
                  <a:pt x="1" y="654"/>
                </a:cubicBezTo>
                <a:lnTo>
                  <a:pt x="1" y="10736"/>
                </a:lnTo>
                <a:cubicBezTo>
                  <a:pt x="1" y="11099"/>
                  <a:pt x="294" y="11389"/>
                  <a:pt x="654" y="11389"/>
                </a:cubicBezTo>
                <a:lnTo>
                  <a:pt x="5859" y="11389"/>
                </a:lnTo>
                <a:cubicBezTo>
                  <a:pt x="6218" y="11389"/>
                  <a:pt x="6509" y="11099"/>
                  <a:pt x="6509" y="10736"/>
                </a:cubicBezTo>
                <a:lnTo>
                  <a:pt x="6509" y="654"/>
                </a:lnTo>
                <a:cubicBezTo>
                  <a:pt x="6509" y="294"/>
                  <a:pt x="6218" y="0"/>
                  <a:pt x="585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22"/>
          <p:cNvSpPr/>
          <p:nvPr/>
        </p:nvSpPr>
        <p:spPr>
          <a:xfrm>
            <a:off x="3741272" y="4695545"/>
            <a:ext cx="259967" cy="454828"/>
          </a:xfrm>
          <a:custGeom>
            <a:avLst/>
            <a:gdLst/>
            <a:ahLst/>
            <a:cxnLst/>
            <a:rect l="l" t="t" r="r" b="b"/>
            <a:pathLst>
              <a:path w="9675" h="16927" extrusionOk="0">
                <a:moveTo>
                  <a:pt x="653" y="0"/>
                </a:moveTo>
                <a:cubicBezTo>
                  <a:pt x="293" y="0"/>
                  <a:pt x="0" y="290"/>
                  <a:pt x="0" y="650"/>
                </a:cubicBezTo>
                <a:lnTo>
                  <a:pt x="0" y="16273"/>
                </a:lnTo>
                <a:cubicBezTo>
                  <a:pt x="0" y="16636"/>
                  <a:pt x="293" y="16926"/>
                  <a:pt x="653" y="16926"/>
                </a:cubicBezTo>
                <a:lnTo>
                  <a:pt x="9021" y="16926"/>
                </a:lnTo>
                <a:cubicBezTo>
                  <a:pt x="9384" y="16926"/>
                  <a:pt x="9674" y="16636"/>
                  <a:pt x="9674" y="16273"/>
                </a:cubicBezTo>
                <a:lnTo>
                  <a:pt x="9674" y="650"/>
                </a:lnTo>
                <a:cubicBezTo>
                  <a:pt x="9674" y="290"/>
                  <a:pt x="9384" y="0"/>
                  <a:pt x="9021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22"/>
          <p:cNvSpPr/>
          <p:nvPr/>
        </p:nvSpPr>
        <p:spPr>
          <a:xfrm>
            <a:off x="4686290" y="4882829"/>
            <a:ext cx="284204" cy="415356"/>
          </a:xfrm>
          <a:custGeom>
            <a:avLst/>
            <a:gdLst/>
            <a:ahLst/>
            <a:cxnLst/>
            <a:rect l="l" t="t" r="r" b="b"/>
            <a:pathLst>
              <a:path w="10577" h="15458" extrusionOk="0">
                <a:moveTo>
                  <a:pt x="5287" y="1"/>
                </a:moveTo>
                <a:cubicBezTo>
                  <a:pt x="2366" y="1"/>
                  <a:pt x="1" y="2369"/>
                  <a:pt x="1" y="5290"/>
                </a:cubicBezTo>
                <a:lnTo>
                  <a:pt x="1" y="15457"/>
                </a:lnTo>
                <a:lnTo>
                  <a:pt x="10573" y="15457"/>
                </a:lnTo>
                <a:lnTo>
                  <a:pt x="10576" y="5290"/>
                </a:lnTo>
                <a:cubicBezTo>
                  <a:pt x="10576" y="2369"/>
                  <a:pt x="8208" y="1"/>
                  <a:pt x="528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22"/>
          <p:cNvSpPr/>
          <p:nvPr/>
        </p:nvSpPr>
        <p:spPr>
          <a:xfrm>
            <a:off x="5052609" y="4844324"/>
            <a:ext cx="174897" cy="306049"/>
          </a:xfrm>
          <a:custGeom>
            <a:avLst/>
            <a:gdLst/>
            <a:ahLst/>
            <a:cxnLst/>
            <a:rect l="l" t="t" r="r" b="b"/>
            <a:pathLst>
              <a:path w="6509" h="11390" extrusionOk="0">
                <a:moveTo>
                  <a:pt x="654" y="0"/>
                </a:moveTo>
                <a:cubicBezTo>
                  <a:pt x="294" y="0"/>
                  <a:pt x="1" y="294"/>
                  <a:pt x="1" y="654"/>
                </a:cubicBezTo>
                <a:lnTo>
                  <a:pt x="1" y="10736"/>
                </a:lnTo>
                <a:cubicBezTo>
                  <a:pt x="1" y="11099"/>
                  <a:pt x="294" y="11389"/>
                  <a:pt x="654" y="11389"/>
                </a:cubicBezTo>
                <a:lnTo>
                  <a:pt x="5858" y="11389"/>
                </a:lnTo>
                <a:cubicBezTo>
                  <a:pt x="6218" y="11389"/>
                  <a:pt x="6508" y="11099"/>
                  <a:pt x="6508" y="10736"/>
                </a:cubicBezTo>
                <a:lnTo>
                  <a:pt x="6508" y="654"/>
                </a:lnTo>
                <a:cubicBezTo>
                  <a:pt x="6508" y="294"/>
                  <a:pt x="6218" y="0"/>
                  <a:pt x="5858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22"/>
          <p:cNvSpPr/>
          <p:nvPr/>
        </p:nvSpPr>
        <p:spPr>
          <a:xfrm>
            <a:off x="3413297" y="4166717"/>
            <a:ext cx="2081780" cy="502765"/>
          </a:xfrm>
          <a:custGeom>
            <a:avLst/>
            <a:gdLst/>
            <a:ahLst/>
            <a:cxnLst/>
            <a:rect l="l" t="t" r="r" b="b"/>
            <a:pathLst>
              <a:path w="77476" h="18711" extrusionOk="0">
                <a:moveTo>
                  <a:pt x="14837" y="0"/>
                </a:moveTo>
                <a:lnTo>
                  <a:pt x="1" y="18710"/>
                </a:lnTo>
                <a:lnTo>
                  <a:pt x="4455" y="18710"/>
                </a:lnTo>
                <a:lnTo>
                  <a:pt x="16416" y="2507"/>
                </a:lnTo>
                <a:lnTo>
                  <a:pt x="28666" y="18710"/>
                </a:lnTo>
                <a:lnTo>
                  <a:pt x="77476" y="18710"/>
                </a:lnTo>
                <a:lnTo>
                  <a:pt x="6283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22"/>
          <p:cNvSpPr/>
          <p:nvPr/>
        </p:nvSpPr>
        <p:spPr>
          <a:xfrm>
            <a:off x="5733451" y="3476738"/>
            <a:ext cx="1403087" cy="1442450"/>
          </a:xfrm>
          <a:custGeom>
            <a:avLst/>
            <a:gdLst/>
            <a:ahLst/>
            <a:cxnLst/>
            <a:rect l="l" t="t" r="r" b="b"/>
            <a:pathLst>
              <a:path w="59277" h="60940" extrusionOk="0">
                <a:moveTo>
                  <a:pt x="29640" y="1"/>
                </a:moveTo>
                <a:cubicBezTo>
                  <a:pt x="29123" y="1"/>
                  <a:pt x="28607" y="58"/>
                  <a:pt x="28101" y="173"/>
                </a:cubicBezTo>
                <a:cubicBezTo>
                  <a:pt x="23244" y="1174"/>
                  <a:pt x="21952" y="8220"/>
                  <a:pt x="21608" y="11889"/>
                </a:cubicBezTo>
                <a:cubicBezTo>
                  <a:pt x="21535" y="12662"/>
                  <a:pt x="20893" y="13258"/>
                  <a:pt x="20125" y="13258"/>
                </a:cubicBezTo>
                <a:cubicBezTo>
                  <a:pt x="20097" y="13258"/>
                  <a:pt x="20069" y="13257"/>
                  <a:pt x="20041" y="13256"/>
                </a:cubicBezTo>
                <a:cubicBezTo>
                  <a:pt x="19950" y="13250"/>
                  <a:pt x="19855" y="13248"/>
                  <a:pt x="19758" y="13248"/>
                </a:cubicBezTo>
                <a:cubicBezTo>
                  <a:pt x="17978" y="13248"/>
                  <a:pt x="15247" y="14083"/>
                  <a:pt x="13675" y="15654"/>
                </a:cubicBezTo>
                <a:cubicBezTo>
                  <a:pt x="11377" y="17952"/>
                  <a:pt x="11613" y="24475"/>
                  <a:pt x="11900" y="27762"/>
                </a:cubicBezTo>
                <a:cubicBezTo>
                  <a:pt x="11978" y="28661"/>
                  <a:pt x="11253" y="29389"/>
                  <a:pt x="10353" y="29389"/>
                </a:cubicBezTo>
                <a:cubicBezTo>
                  <a:pt x="10348" y="29389"/>
                  <a:pt x="10342" y="29389"/>
                  <a:pt x="10337" y="29389"/>
                </a:cubicBezTo>
                <a:cubicBezTo>
                  <a:pt x="10321" y="29389"/>
                  <a:pt x="10305" y="29389"/>
                  <a:pt x="10290" y="29389"/>
                </a:cubicBezTo>
                <a:cubicBezTo>
                  <a:pt x="7014" y="29389"/>
                  <a:pt x="5867" y="32831"/>
                  <a:pt x="5867" y="32831"/>
                </a:cubicBezTo>
                <a:cubicBezTo>
                  <a:pt x="0" y="46025"/>
                  <a:pt x="25796" y="59222"/>
                  <a:pt x="28975" y="60786"/>
                </a:cubicBezTo>
                <a:cubicBezTo>
                  <a:pt x="29180" y="60888"/>
                  <a:pt x="29407" y="60940"/>
                  <a:pt x="29640" y="60940"/>
                </a:cubicBezTo>
                <a:cubicBezTo>
                  <a:pt x="29870" y="60940"/>
                  <a:pt x="30099" y="60888"/>
                  <a:pt x="30305" y="60786"/>
                </a:cubicBezTo>
                <a:cubicBezTo>
                  <a:pt x="33480" y="59222"/>
                  <a:pt x="59276" y="46025"/>
                  <a:pt x="53412" y="32831"/>
                </a:cubicBezTo>
                <a:cubicBezTo>
                  <a:pt x="53412" y="32831"/>
                  <a:pt x="52264" y="29389"/>
                  <a:pt x="48986" y="29389"/>
                </a:cubicBezTo>
                <a:cubicBezTo>
                  <a:pt x="48972" y="29389"/>
                  <a:pt x="48957" y="29389"/>
                  <a:pt x="48943" y="29389"/>
                </a:cubicBezTo>
                <a:cubicBezTo>
                  <a:pt x="48937" y="29389"/>
                  <a:pt x="48932" y="29389"/>
                  <a:pt x="48926" y="29389"/>
                </a:cubicBezTo>
                <a:cubicBezTo>
                  <a:pt x="48027" y="29389"/>
                  <a:pt x="47301" y="28661"/>
                  <a:pt x="47379" y="27762"/>
                </a:cubicBezTo>
                <a:cubicBezTo>
                  <a:pt x="47664" y="24475"/>
                  <a:pt x="47903" y="17952"/>
                  <a:pt x="45604" y="15654"/>
                </a:cubicBezTo>
                <a:cubicBezTo>
                  <a:pt x="44033" y="14083"/>
                  <a:pt x="41301" y="13248"/>
                  <a:pt x="39519" y="13248"/>
                </a:cubicBezTo>
                <a:cubicBezTo>
                  <a:pt x="39422" y="13248"/>
                  <a:pt x="39327" y="13250"/>
                  <a:pt x="39235" y="13256"/>
                </a:cubicBezTo>
                <a:cubicBezTo>
                  <a:pt x="39207" y="13257"/>
                  <a:pt x="39179" y="13258"/>
                  <a:pt x="39152" y="13258"/>
                </a:cubicBezTo>
                <a:cubicBezTo>
                  <a:pt x="38387" y="13258"/>
                  <a:pt x="37745" y="12662"/>
                  <a:pt x="37672" y="11889"/>
                </a:cubicBezTo>
                <a:cubicBezTo>
                  <a:pt x="37327" y="8223"/>
                  <a:pt x="36036" y="1174"/>
                  <a:pt x="31179" y="173"/>
                </a:cubicBezTo>
                <a:cubicBezTo>
                  <a:pt x="30673" y="58"/>
                  <a:pt x="30156" y="1"/>
                  <a:pt x="2964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22"/>
          <p:cNvSpPr/>
          <p:nvPr/>
        </p:nvSpPr>
        <p:spPr>
          <a:xfrm>
            <a:off x="6240050" y="3921130"/>
            <a:ext cx="410248" cy="1367653"/>
          </a:xfrm>
          <a:custGeom>
            <a:avLst/>
            <a:gdLst/>
            <a:ahLst/>
            <a:cxnLst/>
            <a:rect l="l" t="t" r="r" b="b"/>
            <a:pathLst>
              <a:path w="17332" h="57780" extrusionOk="0">
                <a:moveTo>
                  <a:pt x="8670" y="1"/>
                </a:moveTo>
                <a:cubicBezTo>
                  <a:pt x="8241" y="1"/>
                  <a:pt x="7896" y="351"/>
                  <a:pt x="7908" y="781"/>
                </a:cubicBezTo>
                <a:lnTo>
                  <a:pt x="7908" y="23658"/>
                </a:lnTo>
                <a:lnTo>
                  <a:pt x="1449" y="15907"/>
                </a:lnTo>
                <a:cubicBezTo>
                  <a:pt x="1297" y="15722"/>
                  <a:pt x="1077" y="15626"/>
                  <a:pt x="855" y="15626"/>
                </a:cubicBezTo>
                <a:cubicBezTo>
                  <a:pt x="682" y="15626"/>
                  <a:pt x="509" y="15684"/>
                  <a:pt x="366" y="15802"/>
                </a:cubicBezTo>
                <a:cubicBezTo>
                  <a:pt x="39" y="16074"/>
                  <a:pt x="0" y="16561"/>
                  <a:pt x="275" y="16884"/>
                </a:cubicBezTo>
                <a:lnTo>
                  <a:pt x="7908" y="26041"/>
                </a:lnTo>
                <a:lnTo>
                  <a:pt x="7908" y="56999"/>
                </a:lnTo>
                <a:cubicBezTo>
                  <a:pt x="7896" y="57426"/>
                  <a:pt x="8241" y="57779"/>
                  <a:pt x="8670" y="57779"/>
                </a:cubicBezTo>
                <a:cubicBezTo>
                  <a:pt x="9097" y="57779"/>
                  <a:pt x="9441" y="57426"/>
                  <a:pt x="9432" y="56999"/>
                </a:cubicBezTo>
                <a:lnTo>
                  <a:pt x="9432" y="19440"/>
                </a:lnTo>
                <a:lnTo>
                  <a:pt x="17053" y="10651"/>
                </a:lnTo>
                <a:cubicBezTo>
                  <a:pt x="17331" y="10334"/>
                  <a:pt x="17295" y="9853"/>
                  <a:pt x="16978" y="9575"/>
                </a:cubicBezTo>
                <a:cubicBezTo>
                  <a:pt x="16833" y="9450"/>
                  <a:pt x="16655" y="9389"/>
                  <a:pt x="16477" y="9389"/>
                </a:cubicBezTo>
                <a:cubicBezTo>
                  <a:pt x="16264" y="9389"/>
                  <a:pt x="16051" y="9477"/>
                  <a:pt x="15901" y="9651"/>
                </a:cubicBezTo>
                <a:lnTo>
                  <a:pt x="9432" y="17111"/>
                </a:lnTo>
                <a:lnTo>
                  <a:pt x="9432" y="781"/>
                </a:lnTo>
                <a:cubicBezTo>
                  <a:pt x="9441" y="351"/>
                  <a:pt x="9097" y="1"/>
                  <a:pt x="867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22"/>
          <p:cNvSpPr/>
          <p:nvPr/>
        </p:nvSpPr>
        <p:spPr>
          <a:xfrm>
            <a:off x="5209084" y="4820708"/>
            <a:ext cx="524368" cy="387385"/>
          </a:xfrm>
          <a:custGeom>
            <a:avLst/>
            <a:gdLst/>
            <a:ahLst/>
            <a:cxnLst/>
            <a:rect l="l" t="t" r="r" b="b"/>
            <a:pathLst>
              <a:path w="19515" h="14417" extrusionOk="0">
                <a:moveTo>
                  <a:pt x="8420" y="1"/>
                </a:moveTo>
                <a:cubicBezTo>
                  <a:pt x="8024" y="1"/>
                  <a:pt x="7625" y="45"/>
                  <a:pt x="7231" y="137"/>
                </a:cubicBezTo>
                <a:cubicBezTo>
                  <a:pt x="5456" y="551"/>
                  <a:pt x="4022" y="1854"/>
                  <a:pt x="3442" y="3581"/>
                </a:cubicBezTo>
                <a:cubicBezTo>
                  <a:pt x="3321" y="3950"/>
                  <a:pt x="2985" y="4201"/>
                  <a:pt x="2598" y="4219"/>
                </a:cubicBezTo>
                <a:cubicBezTo>
                  <a:pt x="2453" y="4225"/>
                  <a:pt x="2308" y="4244"/>
                  <a:pt x="2162" y="4277"/>
                </a:cubicBezTo>
                <a:cubicBezTo>
                  <a:pt x="1037" y="4516"/>
                  <a:pt x="176" y="5480"/>
                  <a:pt x="70" y="6627"/>
                </a:cubicBezTo>
                <a:cubicBezTo>
                  <a:pt x="0" y="7331"/>
                  <a:pt x="215" y="8033"/>
                  <a:pt x="666" y="8577"/>
                </a:cubicBezTo>
                <a:cubicBezTo>
                  <a:pt x="929" y="8892"/>
                  <a:pt x="1022" y="9318"/>
                  <a:pt x="907" y="9711"/>
                </a:cubicBezTo>
                <a:cubicBezTo>
                  <a:pt x="690" y="10452"/>
                  <a:pt x="620" y="11229"/>
                  <a:pt x="705" y="11997"/>
                </a:cubicBezTo>
                <a:cubicBezTo>
                  <a:pt x="759" y="12511"/>
                  <a:pt x="886" y="13017"/>
                  <a:pt x="1077" y="13497"/>
                </a:cubicBezTo>
                <a:lnTo>
                  <a:pt x="18236" y="14417"/>
                </a:lnTo>
                <a:cubicBezTo>
                  <a:pt x="19445" y="12705"/>
                  <a:pt x="19515" y="10434"/>
                  <a:pt x="18408" y="8653"/>
                </a:cubicBezTo>
                <a:cubicBezTo>
                  <a:pt x="18127" y="8193"/>
                  <a:pt x="18036" y="7640"/>
                  <a:pt x="18163" y="7113"/>
                </a:cubicBezTo>
                <a:cubicBezTo>
                  <a:pt x="18284" y="6599"/>
                  <a:pt x="18308" y="6067"/>
                  <a:pt x="18236" y="5544"/>
                </a:cubicBezTo>
                <a:cubicBezTo>
                  <a:pt x="17964" y="3551"/>
                  <a:pt x="16291" y="1997"/>
                  <a:pt x="14286" y="1864"/>
                </a:cubicBezTo>
                <a:cubicBezTo>
                  <a:pt x="14187" y="1857"/>
                  <a:pt x="14087" y="1853"/>
                  <a:pt x="13988" y="1853"/>
                </a:cubicBezTo>
                <a:cubicBezTo>
                  <a:pt x="13740" y="1853"/>
                  <a:pt x="13493" y="1875"/>
                  <a:pt x="13249" y="1918"/>
                </a:cubicBezTo>
                <a:cubicBezTo>
                  <a:pt x="13181" y="1930"/>
                  <a:pt x="13112" y="1936"/>
                  <a:pt x="13045" y="1936"/>
                </a:cubicBezTo>
                <a:cubicBezTo>
                  <a:pt x="12713" y="1936"/>
                  <a:pt x="12392" y="1793"/>
                  <a:pt x="12151" y="1552"/>
                </a:cubicBezTo>
                <a:cubicBezTo>
                  <a:pt x="11154" y="548"/>
                  <a:pt x="9805" y="1"/>
                  <a:pt x="84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22"/>
          <p:cNvSpPr/>
          <p:nvPr/>
        </p:nvSpPr>
        <p:spPr>
          <a:xfrm>
            <a:off x="1058330" y="2330676"/>
            <a:ext cx="1339065" cy="2243750"/>
          </a:xfrm>
          <a:custGeom>
            <a:avLst/>
            <a:gdLst/>
            <a:ahLst/>
            <a:cxnLst/>
            <a:rect l="l" t="t" r="r" b="b"/>
            <a:pathLst>
              <a:path w="62727" h="105106" extrusionOk="0">
                <a:moveTo>
                  <a:pt x="31083" y="0"/>
                </a:moveTo>
                <a:cubicBezTo>
                  <a:pt x="30660" y="0"/>
                  <a:pt x="30078" y="77"/>
                  <a:pt x="29410" y="366"/>
                </a:cubicBezTo>
                <a:cubicBezTo>
                  <a:pt x="23250" y="2407"/>
                  <a:pt x="21611" y="16772"/>
                  <a:pt x="21172" y="24241"/>
                </a:cubicBezTo>
                <a:cubicBezTo>
                  <a:pt x="21082" y="25817"/>
                  <a:pt x="20271" y="27035"/>
                  <a:pt x="19296" y="27035"/>
                </a:cubicBezTo>
                <a:cubicBezTo>
                  <a:pt x="19260" y="27035"/>
                  <a:pt x="19224" y="27033"/>
                  <a:pt x="19188" y="27030"/>
                </a:cubicBezTo>
                <a:cubicBezTo>
                  <a:pt x="19071" y="27019"/>
                  <a:pt x="18950" y="27014"/>
                  <a:pt x="18825" y="27014"/>
                </a:cubicBezTo>
                <a:cubicBezTo>
                  <a:pt x="16566" y="27014"/>
                  <a:pt x="13102" y="28718"/>
                  <a:pt x="11108" y="31917"/>
                </a:cubicBezTo>
                <a:cubicBezTo>
                  <a:pt x="8196" y="36601"/>
                  <a:pt x="8495" y="49895"/>
                  <a:pt x="8858" y="56599"/>
                </a:cubicBezTo>
                <a:cubicBezTo>
                  <a:pt x="8957" y="58430"/>
                  <a:pt x="8037" y="59917"/>
                  <a:pt x="6895" y="59917"/>
                </a:cubicBezTo>
                <a:cubicBezTo>
                  <a:pt x="6888" y="59917"/>
                  <a:pt x="6881" y="59917"/>
                  <a:pt x="6874" y="59917"/>
                </a:cubicBezTo>
                <a:cubicBezTo>
                  <a:pt x="6854" y="59917"/>
                  <a:pt x="6835" y="59916"/>
                  <a:pt x="6815" y="59916"/>
                </a:cubicBezTo>
                <a:cubicBezTo>
                  <a:pt x="2657" y="59916"/>
                  <a:pt x="1204" y="66933"/>
                  <a:pt x="1204" y="66933"/>
                </a:cubicBezTo>
                <a:cubicBezTo>
                  <a:pt x="170" y="70668"/>
                  <a:pt x="0" y="74469"/>
                  <a:pt x="472" y="78249"/>
                </a:cubicBezTo>
                <a:cubicBezTo>
                  <a:pt x="2716" y="96150"/>
                  <a:pt x="17018" y="105106"/>
                  <a:pt x="31329" y="105106"/>
                </a:cubicBezTo>
                <a:cubicBezTo>
                  <a:pt x="45614" y="105106"/>
                  <a:pt x="59909" y="96183"/>
                  <a:pt x="62231" y="78325"/>
                </a:cubicBezTo>
                <a:cubicBezTo>
                  <a:pt x="62727" y="74520"/>
                  <a:pt x="62566" y="70692"/>
                  <a:pt x="61526" y="66933"/>
                </a:cubicBezTo>
                <a:cubicBezTo>
                  <a:pt x="61526" y="66933"/>
                  <a:pt x="60070" y="59916"/>
                  <a:pt x="55912" y="59916"/>
                </a:cubicBezTo>
                <a:cubicBezTo>
                  <a:pt x="55892" y="59916"/>
                  <a:pt x="55872" y="59917"/>
                  <a:pt x="55853" y="59917"/>
                </a:cubicBezTo>
                <a:cubicBezTo>
                  <a:pt x="55846" y="59917"/>
                  <a:pt x="55839" y="59917"/>
                  <a:pt x="55832" y="59917"/>
                </a:cubicBezTo>
                <a:cubicBezTo>
                  <a:pt x="54689" y="59917"/>
                  <a:pt x="53770" y="58430"/>
                  <a:pt x="53869" y="56599"/>
                </a:cubicBezTo>
                <a:cubicBezTo>
                  <a:pt x="54232" y="49895"/>
                  <a:pt x="54534" y="36601"/>
                  <a:pt x="51619" y="31917"/>
                </a:cubicBezTo>
                <a:cubicBezTo>
                  <a:pt x="49627" y="28718"/>
                  <a:pt x="46161" y="27014"/>
                  <a:pt x="43904" y="27014"/>
                </a:cubicBezTo>
                <a:cubicBezTo>
                  <a:pt x="43780" y="27014"/>
                  <a:pt x="43659" y="27019"/>
                  <a:pt x="43542" y="27030"/>
                </a:cubicBezTo>
                <a:cubicBezTo>
                  <a:pt x="43505" y="27033"/>
                  <a:pt x="43470" y="27035"/>
                  <a:pt x="43434" y="27035"/>
                </a:cubicBezTo>
                <a:cubicBezTo>
                  <a:pt x="42459" y="27035"/>
                  <a:pt x="41648" y="25817"/>
                  <a:pt x="41555" y="24241"/>
                </a:cubicBezTo>
                <a:cubicBezTo>
                  <a:pt x="41119" y="16772"/>
                  <a:pt x="39480" y="2407"/>
                  <a:pt x="33317" y="366"/>
                </a:cubicBezTo>
                <a:cubicBezTo>
                  <a:pt x="32649" y="77"/>
                  <a:pt x="32066" y="0"/>
                  <a:pt x="31644" y="0"/>
                </a:cubicBezTo>
                <a:cubicBezTo>
                  <a:pt x="31540" y="0"/>
                  <a:pt x="31447" y="5"/>
                  <a:pt x="31363" y="12"/>
                </a:cubicBezTo>
                <a:cubicBezTo>
                  <a:pt x="31280" y="5"/>
                  <a:pt x="31186" y="0"/>
                  <a:pt x="3108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22"/>
          <p:cNvSpPr/>
          <p:nvPr/>
        </p:nvSpPr>
        <p:spPr>
          <a:xfrm>
            <a:off x="1484864" y="3039133"/>
            <a:ext cx="475943" cy="2300727"/>
          </a:xfrm>
          <a:custGeom>
            <a:avLst/>
            <a:gdLst/>
            <a:ahLst/>
            <a:cxnLst/>
            <a:rect l="l" t="t" r="r" b="b"/>
            <a:pathLst>
              <a:path w="22295" h="107775" extrusionOk="0">
                <a:moveTo>
                  <a:pt x="11420" y="1"/>
                </a:moveTo>
                <a:cubicBezTo>
                  <a:pt x="10633" y="1"/>
                  <a:pt x="9998" y="639"/>
                  <a:pt x="9998" y="1425"/>
                </a:cubicBezTo>
                <a:lnTo>
                  <a:pt x="9998" y="44649"/>
                </a:lnTo>
                <a:lnTo>
                  <a:pt x="1966" y="35011"/>
                </a:lnTo>
                <a:cubicBezTo>
                  <a:pt x="1760" y="34764"/>
                  <a:pt x="1464" y="34636"/>
                  <a:pt x="1167" y="34636"/>
                </a:cubicBezTo>
                <a:cubicBezTo>
                  <a:pt x="933" y="34636"/>
                  <a:pt x="697" y="34715"/>
                  <a:pt x="503" y="34878"/>
                </a:cubicBezTo>
                <a:cubicBezTo>
                  <a:pt x="61" y="35244"/>
                  <a:pt x="1" y="35900"/>
                  <a:pt x="370" y="36342"/>
                </a:cubicBezTo>
                <a:lnTo>
                  <a:pt x="9998" y="47894"/>
                </a:lnTo>
                <a:lnTo>
                  <a:pt x="9998" y="106350"/>
                </a:lnTo>
                <a:cubicBezTo>
                  <a:pt x="9998" y="107136"/>
                  <a:pt x="10633" y="107774"/>
                  <a:pt x="11420" y="107774"/>
                </a:cubicBezTo>
                <a:cubicBezTo>
                  <a:pt x="12206" y="107774"/>
                  <a:pt x="12844" y="107136"/>
                  <a:pt x="12844" y="106350"/>
                </a:cubicBezTo>
                <a:lnTo>
                  <a:pt x="12844" y="34905"/>
                </a:lnTo>
                <a:lnTo>
                  <a:pt x="21944" y="24414"/>
                </a:lnTo>
                <a:cubicBezTo>
                  <a:pt x="22294" y="23997"/>
                  <a:pt x="22246" y="23377"/>
                  <a:pt x="21835" y="23020"/>
                </a:cubicBezTo>
                <a:cubicBezTo>
                  <a:pt x="21646" y="22857"/>
                  <a:pt x="21414" y="22776"/>
                  <a:pt x="21183" y="22776"/>
                </a:cubicBezTo>
                <a:cubicBezTo>
                  <a:pt x="20909" y="22776"/>
                  <a:pt x="20637" y="22889"/>
                  <a:pt x="20441" y="23108"/>
                </a:cubicBezTo>
                <a:lnTo>
                  <a:pt x="20441" y="23111"/>
                </a:lnTo>
                <a:lnTo>
                  <a:pt x="12844" y="31866"/>
                </a:lnTo>
                <a:lnTo>
                  <a:pt x="12844" y="19413"/>
                </a:lnTo>
                <a:lnTo>
                  <a:pt x="21944" y="8922"/>
                </a:lnTo>
                <a:cubicBezTo>
                  <a:pt x="22294" y="8505"/>
                  <a:pt x="22246" y="7885"/>
                  <a:pt x="21835" y="7528"/>
                </a:cubicBezTo>
                <a:cubicBezTo>
                  <a:pt x="21646" y="7364"/>
                  <a:pt x="21414" y="7284"/>
                  <a:pt x="21183" y="7284"/>
                </a:cubicBezTo>
                <a:cubicBezTo>
                  <a:pt x="20909" y="7284"/>
                  <a:pt x="20637" y="7396"/>
                  <a:pt x="20441" y="7615"/>
                </a:cubicBezTo>
                <a:lnTo>
                  <a:pt x="12844" y="16373"/>
                </a:lnTo>
                <a:lnTo>
                  <a:pt x="12844" y="1425"/>
                </a:lnTo>
                <a:cubicBezTo>
                  <a:pt x="12844" y="639"/>
                  <a:pt x="12206" y="1"/>
                  <a:pt x="1142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22"/>
          <p:cNvSpPr/>
          <p:nvPr/>
        </p:nvSpPr>
        <p:spPr>
          <a:xfrm>
            <a:off x="-7" y="2864687"/>
            <a:ext cx="1851853" cy="1904112"/>
          </a:xfrm>
          <a:custGeom>
            <a:avLst/>
            <a:gdLst/>
            <a:ahLst/>
            <a:cxnLst/>
            <a:rect l="l" t="t" r="r" b="b"/>
            <a:pathLst>
              <a:path w="86748" h="89196" extrusionOk="0">
                <a:moveTo>
                  <a:pt x="43054" y="1"/>
                </a:moveTo>
                <a:cubicBezTo>
                  <a:pt x="42402" y="1"/>
                  <a:pt x="41751" y="88"/>
                  <a:pt x="41123" y="262"/>
                </a:cubicBezTo>
                <a:cubicBezTo>
                  <a:pt x="34016" y="1728"/>
                  <a:pt x="32123" y="12041"/>
                  <a:pt x="31621" y="17405"/>
                </a:cubicBezTo>
                <a:cubicBezTo>
                  <a:pt x="31513" y="18538"/>
                  <a:pt x="30574" y="19411"/>
                  <a:pt x="29452" y="19411"/>
                </a:cubicBezTo>
                <a:cubicBezTo>
                  <a:pt x="29411" y="19411"/>
                  <a:pt x="29370" y="19410"/>
                  <a:pt x="29329" y="19407"/>
                </a:cubicBezTo>
                <a:cubicBezTo>
                  <a:pt x="29192" y="19400"/>
                  <a:pt x="29051" y="19396"/>
                  <a:pt x="28905" y="19396"/>
                </a:cubicBezTo>
                <a:cubicBezTo>
                  <a:pt x="26301" y="19396"/>
                  <a:pt x="22308" y="20621"/>
                  <a:pt x="20011" y="22918"/>
                </a:cubicBezTo>
                <a:cubicBezTo>
                  <a:pt x="16648" y="26278"/>
                  <a:pt x="16996" y="35825"/>
                  <a:pt x="17414" y="40637"/>
                </a:cubicBezTo>
                <a:cubicBezTo>
                  <a:pt x="17531" y="41954"/>
                  <a:pt x="16467" y="43020"/>
                  <a:pt x="15150" y="43020"/>
                </a:cubicBezTo>
                <a:cubicBezTo>
                  <a:pt x="15142" y="43020"/>
                  <a:pt x="15135" y="43020"/>
                  <a:pt x="15127" y="43020"/>
                </a:cubicBezTo>
                <a:cubicBezTo>
                  <a:pt x="15104" y="43020"/>
                  <a:pt x="15081" y="43019"/>
                  <a:pt x="15059" y="43019"/>
                </a:cubicBezTo>
                <a:cubicBezTo>
                  <a:pt x="10264" y="43019"/>
                  <a:pt x="8583" y="48058"/>
                  <a:pt x="8583" y="48058"/>
                </a:cubicBezTo>
                <a:cubicBezTo>
                  <a:pt x="1" y="67367"/>
                  <a:pt x="37751" y="86679"/>
                  <a:pt x="42399" y="88968"/>
                </a:cubicBezTo>
                <a:cubicBezTo>
                  <a:pt x="42704" y="89116"/>
                  <a:pt x="43037" y="89195"/>
                  <a:pt x="43376" y="89195"/>
                </a:cubicBezTo>
                <a:cubicBezTo>
                  <a:pt x="43714" y="89195"/>
                  <a:pt x="44047" y="89116"/>
                  <a:pt x="44349" y="88968"/>
                </a:cubicBezTo>
                <a:cubicBezTo>
                  <a:pt x="48998" y="86679"/>
                  <a:pt x="86748" y="67367"/>
                  <a:pt x="78165" y="48058"/>
                </a:cubicBezTo>
                <a:cubicBezTo>
                  <a:pt x="78165" y="48058"/>
                  <a:pt x="76488" y="43019"/>
                  <a:pt x="71693" y="43019"/>
                </a:cubicBezTo>
                <a:cubicBezTo>
                  <a:pt x="71670" y="43019"/>
                  <a:pt x="71647" y="43020"/>
                  <a:pt x="71624" y="43020"/>
                </a:cubicBezTo>
                <a:cubicBezTo>
                  <a:pt x="71617" y="43020"/>
                  <a:pt x="71609" y="43020"/>
                  <a:pt x="71602" y="43020"/>
                </a:cubicBezTo>
                <a:cubicBezTo>
                  <a:pt x="70282" y="43020"/>
                  <a:pt x="69224" y="41954"/>
                  <a:pt x="69335" y="40637"/>
                </a:cubicBezTo>
                <a:cubicBezTo>
                  <a:pt x="69755" y="35825"/>
                  <a:pt x="70103" y="26278"/>
                  <a:pt x="66740" y="22918"/>
                </a:cubicBezTo>
                <a:cubicBezTo>
                  <a:pt x="64443" y="20621"/>
                  <a:pt x="60448" y="19396"/>
                  <a:pt x="57843" y="19396"/>
                </a:cubicBezTo>
                <a:cubicBezTo>
                  <a:pt x="57697" y="19396"/>
                  <a:pt x="57556" y="19400"/>
                  <a:pt x="57420" y="19407"/>
                </a:cubicBezTo>
                <a:cubicBezTo>
                  <a:pt x="57379" y="19410"/>
                  <a:pt x="57338" y="19411"/>
                  <a:pt x="57297" y="19411"/>
                </a:cubicBezTo>
                <a:cubicBezTo>
                  <a:pt x="56174" y="19411"/>
                  <a:pt x="55236" y="18535"/>
                  <a:pt x="55130" y="17405"/>
                </a:cubicBezTo>
                <a:cubicBezTo>
                  <a:pt x="54625" y="12041"/>
                  <a:pt x="52735" y="1728"/>
                  <a:pt x="45629" y="262"/>
                </a:cubicBezTo>
                <a:cubicBezTo>
                  <a:pt x="44997" y="88"/>
                  <a:pt x="44348" y="1"/>
                  <a:pt x="43697" y="1"/>
                </a:cubicBezTo>
                <a:cubicBezTo>
                  <a:pt x="43590" y="1"/>
                  <a:pt x="43483" y="3"/>
                  <a:pt x="43376" y="8"/>
                </a:cubicBezTo>
                <a:cubicBezTo>
                  <a:pt x="43269" y="3"/>
                  <a:pt x="43162" y="1"/>
                  <a:pt x="430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22"/>
          <p:cNvSpPr/>
          <p:nvPr/>
        </p:nvSpPr>
        <p:spPr>
          <a:xfrm>
            <a:off x="668763" y="3518238"/>
            <a:ext cx="541266" cy="1804013"/>
          </a:xfrm>
          <a:custGeom>
            <a:avLst/>
            <a:gdLst/>
            <a:ahLst/>
            <a:cxnLst/>
            <a:rect l="l" t="t" r="r" b="b"/>
            <a:pathLst>
              <a:path w="25355" h="84507" extrusionOk="0">
                <a:moveTo>
                  <a:pt x="12681" y="1"/>
                </a:moveTo>
                <a:cubicBezTo>
                  <a:pt x="12064" y="1"/>
                  <a:pt x="11565" y="500"/>
                  <a:pt x="11565" y="1117"/>
                </a:cubicBezTo>
                <a:lnTo>
                  <a:pt x="11565" y="34600"/>
                </a:lnTo>
                <a:lnTo>
                  <a:pt x="2111" y="23256"/>
                </a:lnTo>
                <a:cubicBezTo>
                  <a:pt x="1890" y="22990"/>
                  <a:pt x="1571" y="22854"/>
                  <a:pt x="1251" y="22854"/>
                </a:cubicBezTo>
                <a:cubicBezTo>
                  <a:pt x="999" y="22854"/>
                  <a:pt x="746" y="22938"/>
                  <a:pt x="539" y="23111"/>
                </a:cubicBezTo>
                <a:cubicBezTo>
                  <a:pt x="64" y="23507"/>
                  <a:pt x="1" y="24212"/>
                  <a:pt x="397" y="24687"/>
                </a:cubicBezTo>
                <a:lnTo>
                  <a:pt x="11565" y="38087"/>
                </a:lnTo>
                <a:lnTo>
                  <a:pt x="11565" y="83391"/>
                </a:lnTo>
                <a:cubicBezTo>
                  <a:pt x="11565" y="84008"/>
                  <a:pt x="12064" y="84507"/>
                  <a:pt x="12681" y="84507"/>
                </a:cubicBezTo>
                <a:cubicBezTo>
                  <a:pt x="13295" y="84507"/>
                  <a:pt x="13797" y="84008"/>
                  <a:pt x="13797" y="83391"/>
                </a:cubicBezTo>
                <a:lnTo>
                  <a:pt x="13797" y="28419"/>
                </a:lnTo>
                <a:lnTo>
                  <a:pt x="24950" y="15560"/>
                </a:lnTo>
                <a:cubicBezTo>
                  <a:pt x="25355" y="15094"/>
                  <a:pt x="25303" y="14390"/>
                  <a:pt x="24838" y="13984"/>
                </a:cubicBezTo>
                <a:cubicBezTo>
                  <a:pt x="24627" y="13801"/>
                  <a:pt x="24367" y="13711"/>
                  <a:pt x="24109" y="13711"/>
                </a:cubicBezTo>
                <a:cubicBezTo>
                  <a:pt x="23796" y="13711"/>
                  <a:pt x="23485" y="13843"/>
                  <a:pt x="23265" y="14099"/>
                </a:cubicBezTo>
                <a:lnTo>
                  <a:pt x="13797" y="25013"/>
                </a:lnTo>
                <a:lnTo>
                  <a:pt x="13797" y="1117"/>
                </a:lnTo>
                <a:cubicBezTo>
                  <a:pt x="13797" y="500"/>
                  <a:pt x="13298" y="1"/>
                  <a:pt x="12681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22"/>
          <p:cNvSpPr txBox="1">
            <a:spLocks noGrp="1"/>
          </p:cNvSpPr>
          <p:nvPr>
            <p:ph type="subTitle" idx="1"/>
          </p:nvPr>
        </p:nvSpPr>
        <p:spPr>
          <a:xfrm>
            <a:off x="2196334" y="0"/>
            <a:ext cx="47175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 dirty="0"/>
              <a:t>Conclusion</a:t>
            </a:r>
            <a:endParaRPr sz="3600" b="1" dirty="0"/>
          </a:p>
        </p:txBody>
      </p:sp>
      <p:sp>
        <p:nvSpPr>
          <p:cNvPr id="722" name="Google Shape;722;p22"/>
          <p:cNvSpPr txBox="1">
            <a:spLocks noGrp="1"/>
          </p:cNvSpPr>
          <p:nvPr>
            <p:ph type="ctrTitle"/>
          </p:nvPr>
        </p:nvSpPr>
        <p:spPr>
          <a:xfrm>
            <a:off x="264693" y="714200"/>
            <a:ext cx="8614613" cy="54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When assessing homes for an investment I believe these 6 factors are the most important</a:t>
            </a:r>
            <a:br>
              <a:rPr lang="en-US" dirty="0"/>
            </a:b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9C7888-DD49-4D4B-AD01-32AEF7F6D62A}"/>
              </a:ext>
            </a:extLst>
          </p:cNvPr>
          <p:cNvSpPr txBox="1"/>
          <p:nvPr/>
        </p:nvSpPr>
        <p:spPr>
          <a:xfrm>
            <a:off x="3343685" y="1114080"/>
            <a:ext cx="207300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 panose="020B0604020202020204" charset="0"/>
              </a:rPr>
              <a:t>Year remodeled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 panose="020B0604020202020204" charset="0"/>
              </a:rPr>
              <a:t>Neighborhood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 panose="020B0604020202020204" charset="0"/>
              </a:rPr>
              <a:t>Kitchen Quality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 panose="020B0604020202020204" charset="0"/>
              </a:rPr>
              <a:t>Building Type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 panose="020B0604020202020204" charset="0"/>
              </a:rPr>
              <a:t>Garage Capacity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 panose="020B0604020202020204" charset="0"/>
              </a:rPr>
              <a:t>Overall Quality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 flipH="1">
            <a:off x="534000" y="1878175"/>
            <a:ext cx="36291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434343"/>
                </a:solidFill>
              </a:rPr>
              <a:t>Questions?</a:t>
            </a:r>
            <a:endParaRPr sz="2000" dirty="0">
              <a:solidFill>
                <a:srgbClr val="434343"/>
              </a:solidFill>
            </a:endParaRPr>
          </a:p>
        </p:txBody>
      </p:sp>
      <p:sp>
        <p:nvSpPr>
          <p:cNvPr id="94" name="Google Shape;94;p14"/>
          <p:cNvSpPr txBox="1">
            <a:spLocks noGrp="1"/>
          </p:cNvSpPr>
          <p:nvPr>
            <p:ph type="ctrTitle"/>
          </p:nvPr>
        </p:nvSpPr>
        <p:spPr>
          <a:xfrm flipH="1">
            <a:off x="534000" y="713563"/>
            <a:ext cx="3571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434343"/>
                </a:solidFill>
              </a:rPr>
              <a:t>Thank you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5459785" y="1154146"/>
            <a:ext cx="1067402" cy="636186"/>
          </a:xfrm>
          <a:custGeom>
            <a:avLst/>
            <a:gdLst/>
            <a:ahLst/>
            <a:cxnLst/>
            <a:rect l="l" t="t" r="r" b="b"/>
            <a:pathLst>
              <a:path w="35870" h="21379" extrusionOk="0">
                <a:moveTo>
                  <a:pt x="20195" y="1"/>
                </a:moveTo>
                <a:cubicBezTo>
                  <a:pt x="14830" y="1"/>
                  <a:pt x="10436" y="4268"/>
                  <a:pt x="10267" y="9634"/>
                </a:cubicBezTo>
                <a:lnTo>
                  <a:pt x="5831" y="9634"/>
                </a:lnTo>
                <a:cubicBezTo>
                  <a:pt x="2620" y="9676"/>
                  <a:pt x="1" y="12295"/>
                  <a:pt x="1" y="15506"/>
                </a:cubicBezTo>
                <a:cubicBezTo>
                  <a:pt x="1" y="18759"/>
                  <a:pt x="2620" y="21378"/>
                  <a:pt x="5831" y="21378"/>
                </a:cubicBezTo>
                <a:lnTo>
                  <a:pt x="30039" y="21378"/>
                </a:lnTo>
                <a:cubicBezTo>
                  <a:pt x="33250" y="21378"/>
                  <a:pt x="35869" y="18759"/>
                  <a:pt x="35869" y="15506"/>
                </a:cubicBezTo>
                <a:cubicBezTo>
                  <a:pt x="35869" y="12337"/>
                  <a:pt x="33334" y="9760"/>
                  <a:pt x="30166" y="9676"/>
                </a:cubicBezTo>
                <a:cubicBezTo>
                  <a:pt x="29997" y="4268"/>
                  <a:pt x="25603" y="1"/>
                  <a:pt x="2019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7549238" y="1582862"/>
            <a:ext cx="1933583" cy="1150365"/>
          </a:xfrm>
          <a:custGeom>
            <a:avLst/>
            <a:gdLst/>
            <a:ahLst/>
            <a:cxnLst/>
            <a:rect l="l" t="t" r="r" b="b"/>
            <a:pathLst>
              <a:path w="64978" h="38658" extrusionOk="0">
                <a:moveTo>
                  <a:pt x="36630" y="1"/>
                </a:moveTo>
                <a:cubicBezTo>
                  <a:pt x="26870" y="1"/>
                  <a:pt x="18928" y="7732"/>
                  <a:pt x="18590" y="17449"/>
                </a:cubicBezTo>
                <a:lnTo>
                  <a:pt x="10605" y="17449"/>
                </a:lnTo>
                <a:cubicBezTo>
                  <a:pt x="4775" y="17449"/>
                  <a:pt x="1" y="22181"/>
                  <a:pt x="1" y="28053"/>
                </a:cubicBezTo>
                <a:cubicBezTo>
                  <a:pt x="1" y="33883"/>
                  <a:pt x="4775" y="38615"/>
                  <a:pt x="10605" y="38657"/>
                </a:cubicBezTo>
                <a:lnTo>
                  <a:pt x="54374" y="38657"/>
                </a:lnTo>
                <a:cubicBezTo>
                  <a:pt x="60204" y="38615"/>
                  <a:pt x="64936" y="33883"/>
                  <a:pt x="64978" y="28053"/>
                </a:cubicBezTo>
                <a:cubicBezTo>
                  <a:pt x="64936" y="22307"/>
                  <a:pt x="60373" y="17618"/>
                  <a:pt x="54627" y="17449"/>
                </a:cubicBezTo>
                <a:cubicBezTo>
                  <a:pt x="54289" y="7732"/>
                  <a:pt x="46347" y="1"/>
                  <a:pt x="366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4105800" y="1878775"/>
            <a:ext cx="5253835" cy="2215912"/>
          </a:xfrm>
          <a:custGeom>
            <a:avLst/>
            <a:gdLst/>
            <a:ahLst/>
            <a:cxnLst/>
            <a:rect l="l" t="t" r="r" b="b"/>
            <a:pathLst>
              <a:path w="176555" h="70244" extrusionOk="0">
                <a:moveTo>
                  <a:pt x="120155" y="0"/>
                </a:moveTo>
                <a:cubicBezTo>
                  <a:pt x="118869" y="0"/>
                  <a:pt x="117584" y="529"/>
                  <a:pt x="116647" y="1590"/>
                </a:cubicBezTo>
                <a:lnTo>
                  <a:pt x="100846" y="18616"/>
                </a:lnTo>
                <a:cubicBezTo>
                  <a:pt x="100662" y="18823"/>
                  <a:pt x="100404" y="18930"/>
                  <a:pt x="100145" y="18930"/>
                </a:cubicBezTo>
                <a:cubicBezTo>
                  <a:pt x="99927" y="18930"/>
                  <a:pt x="99710" y="18855"/>
                  <a:pt x="99537" y="18701"/>
                </a:cubicBezTo>
                <a:lnTo>
                  <a:pt x="87369" y="6702"/>
                </a:lnTo>
                <a:cubicBezTo>
                  <a:pt x="86486" y="5819"/>
                  <a:pt x="85322" y="5371"/>
                  <a:pt x="84158" y="5371"/>
                </a:cubicBezTo>
                <a:cubicBezTo>
                  <a:pt x="83206" y="5371"/>
                  <a:pt x="82253" y="5671"/>
                  <a:pt x="81455" y="6280"/>
                </a:cubicBezTo>
                <a:lnTo>
                  <a:pt x="71653" y="13546"/>
                </a:lnTo>
                <a:cubicBezTo>
                  <a:pt x="71526" y="13715"/>
                  <a:pt x="71315" y="13842"/>
                  <a:pt x="71104" y="13884"/>
                </a:cubicBezTo>
                <a:lnTo>
                  <a:pt x="59908" y="1801"/>
                </a:lnTo>
                <a:cubicBezTo>
                  <a:pt x="58971" y="740"/>
                  <a:pt x="57686" y="212"/>
                  <a:pt x="56400" y="212"/>
                </a:cubicBezTo>
                <a:cubicBezTo>
                  <a:pt x="55077" y="212"/>
                  <a:pt x="53753" y="772"/>
                  <a:pt x="52811" y="1886"/>
                </a:cubicBezTo>
                <a:lnTo>
                  <a:pt x="44826" y="10885"/>
                </a:lnTo>
                <a:cubicBezTo>
                  <a:pt x="44125" y="11663"/>
                  <a:pt x="42994" y="11904"/>
                  <a:pt x="41862" y="11904"/>
                </a:cubicBezTo>
                <a:cubicBezTo>
                  <a:pt x="41766" y="11904"/>
                  <a:pt x="41669" y="11902"/>
                  <a:pt x="41573" y="11899"/>
                </a:cubicBezTo>
                <a:cubicBezTo>
                  <a:pt x="41417" y="11888"/>
                  <a:pt x="41262" y="11883"/>
                  <a:pt x="41108" y="11883"/>
                </a:cubicBezTo>
                <a:cubicBezTo>
                  <a:pt x="38741" y="11883"/>
                  <a:pt x="36502" y="13084"/>
                  <a:pt x="35193" y="15067"/>
                </a:cubicBezTo>
                <a:cubicBezTo>
                  <a:pt x="26448" y="28164"/>
                  <a:pt x="1" y="69947"/>
                  <a:pt x="677" y="69947"/>
                </a:cubicBezTo>
                <a:lnTo>
                  <a:pt x="6127" y="69947"/>
                </a:lnTo>
                <a:cubicBezTo>
                  <a:pt x="6084" y="69990"/>
                  <a:pt x="6042" y="70032"/>
                  <a:pt x="6084" y="70032"/>
                </a:cubicBezTo>
                <a:lnTo>
                  <a:pt x="35235" y="69990"/>
                </a:lnTo>
                <a:lnTo>
                  <a:pt x="170471" y="70243"/>
                </a:lnTo>
                <a:cubicBezTo>
                  <a:pt x="170217" y="70032"/>
                  <a:pt x="169922" y="69863"/>
                  <a:pt x="169626" y="69736"/>
                </a:cubicBezTo>
                <a:lnTo>
                  <a:pt x="175836" y="69736"/>
                </a:lnTo>
                <a:cubicBezTo>
                  <a:pt x="176555" y="69736"/>
                  <a:pt x="150065" y="27953"/>
                  <a:pt x="141362" y="14856"/>
                </a:cubicBezTo>
                <a:cubicBezTo>
                  <a:pt x="139996" y="12847"/>
                  <a:pt x="137712" y="11678"/>
                  <a:pt x="135310" y="11678"/>
                </a:cubicBezTo>
                <a:cubicBezTo>
                  <a:pt x="135187" y="11678"/>
                  <a:pt x="135064" y="11681"/>
                  <a:pt x="134940" y="11688"/>
                </a:cubicBezTo>
                <a:cubicBezTo>
                  <a:pt x="134843" y="11691"/>
                  <a:pt x="134746" y="11693"/>
                  <a:pt x="134649" y="11693"/>
                </a:cubicBezTo>
                <a:cubicBezTo>
                  <a:pt x="133518" y="11693"/>
                  <a:pt x="132391" y="11455"/>
                  <a:pt x="131730" y="10716"/>
                </a:cubicBezTo>
                <a:lnTo>
                  <a:pt x="123745" y="1675"/>
                </a:lnTo>
                <a:cubicBezTo>
                  <a:pt x="122802" y="560"/>
                  <a:pt x="121478" y="0"/>
                  <a:pt x="1201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7323230" y="1878175"/>
            <a:ext cx="687696" cy="405505"/>
          </a:xfrm>
          <a:custGeom>
            <a:avLst/>
            <a:gdLst/>
            <a:ahLst/>
            <a:cxnLst/>
            <a:rect l="l" t="t" r="r" b="b"/>
            <a:pathLst>
              <a:path w="23110" h="13627" extrusionOk="0">
                <a:moveTo>
                  <a:pt x="12284" y="1"/>
                </a:moveTo>
                <a:cubicBezTo>
                  <a:pt x="10726" y="1"/>
                  <a:pt x="9155" y="919"/>
                  <a:pt x="7722" y="2582"/>
                </a:cubicBezTo>
                <a:lnTo>
                  <a:pt x="456" y="10187"/>
                </a:lnTo>
                <a:cubicBezTo>
                  <a:pt x="1" y="10717"/>
                  <a:pt x="396" y="11486"/>
                  <a:pt x="1031" y="11486"/>
                </a:cubicBezTo>
                <a:cubicBezTo>
                  <a:pt x="1104" y="11486"/>
                  <a:pt x="1180" y="11476"/>
                  <a:pt x="1258" y="11454"/>
                </a:cubicBezTo>
                <a:lnTo>
                  <a:pt x="6835" y="9891"/>
                </a:lnTo>
                <a:cubicBezTo>
                  <a:pt x="6912" y="9869"/>
                  <a:pt x="6988" y="9858"/>
                  <a:pt x="7063" y="9858"/>
                </a:cubicBezTo>
                <a:cubicBezTo>
                  <a:pt x="7278" y="9858"/>
                  <a:pt x="7481" y="9945"/>
                  <a:pt x="7638" y="10102"/>
                </a:cubicBezTo>
                <a:lnTo>
                  <a:pt x="10933" y="13397"/>
                </a:lnTo>
                <a:cubicBezTo>
                  <a:pt x="11087" y="13552"/>
                  <a:pt x="11294" y="13627"/>
                  <a:pt x="11502" y="13627"/>
                </a:cubicBezTo>
                <a:cubicBezTo>
                  <a:pt x="11749" y="13627"/>
                  <a:pt x="11997" y="13520"/>
                  <a:pt x="12158" y="13313"/>
                </a:cubicBezTo>
                <a:lnTo>
                  <a:pt x="14355" y="10187"/>
                </a:lnTo>
                <a:cubicBezTo>
                  <a:pt x="14533" y="9938"/>
                  <a:pt x="14771" y="9838"/>
                  <a:pt x="15018" y="9838"/>
                </a:cubicBezTo>
                <a:cubicBezTo>
                  <a:pt x="15064" y="9838"/>
                  <a:pt x="15111" y="9842"/>
                  <a:pt x="15158" y="9849"/>
                </a:cubicBezTo>
                <a:lnTo>
                  <a:pt x="21918" y="11158"/>
                </a:lnTo>
                <a:cubicBezTo>
                  <a:pt x="21965" y="11167"/>
                  <a:pt x="22011" y="11171"/>
                  <a:pt x="22056" y="11171"/>
                </a:cubicBezTo>
                <a:cubicBezTo>
                  <a:pt x="22698" y="11171"/>
                  <a:pt x="23110" y="10362"/>
                  <a:pt x="22636" y="9849"/>
                </a:cubicBezTo>
                <a:lnTo>
                  <a:pt x="16045" y="1990"/>
                </a:lnTo>
                <a:cubicBezTo>
                  <a:pt x="14858" y="631"/>
                  <a:pt x="13576" y="1"/>
                  <a:pt x="1228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5457613" y="1877074"/>
            <a:ext cx="701087" cy="421961"/>
          </a:xfrm>
          <a:custGeom>
            <a:avLst/>
            <a:gdLst/>
            <a:ahLst/>
            <a:cxnLst/>
            <a:rect l="l" t="t" r="r" b="b"/>
            <a:pathLst>
              <a:path w="23560" h="14180" extrusionOk="0">
                <a:moveTo>
                  <a:pt x="10667" y="1"/>
                </a:moveTo>
                <a:cubicBezTo>
                  <a:pt x="9609" y="1"/>
                  <a:pt x="8540" y="436"/>
                  <a:pt x="7509" y="1436"/>
                </a:cubicBezTo>
                <a:lnTo>
                  <a:pt x="496" y="9632"/>
                </a:lnTo>
                <a:cubicBezTo>
                  <a:pt x="1" y="10127"/>
                  <a:pt x="393" y="10986"/>
                  <a:pt x="1120" y="10986"/>
                </a:cubicBezTo>
                <a:cubicBezTo>
                  <a:pt x="1137" y="10986"/>
                  <a:pt x="1154" y="10985"/>
                  <a:pt x="1172" y="10984"/>
                </a:cubicBezTo>
                <a:lnTo>
                  <a:pt x="7974" y="10139"/>
                </a:lnTo>
                <a:cubicBezTo>
                  <a:pt x="8004" y="10135"/>
                  <a:pt x="8035" y="10133"/>
                  <a:pt x="8065" y="10133"/>
                </a:cubicBezTo>
                <a:cubicBezTo>
                  <a:pt x="8329" y="10133"/>
                  <a:pt x="8583" y="10292"/>
                  <a:pt x="8734" y="10519"/>
                </a:cubicBezTo>
                <a:lnTo>
                  <a:pt x="10762" y="13815"/>
                </a:lnTo>
                <a:cubicBezTo>
                  <a:pt x="10914" y="14043"/>
                  <a:pt x="11173" y="14180"/>
                  <a:pt x="11438" y="14180"/>
                </a:cubicBezTo>
                <a:cubicBezTo>
                  <a:pt x="11614" y="14180"/>
                  <a:pt x="11793" y="14119"/>
                  <a:pt x="11945" y="13984"/>
                </a:cubicBezTo>
                <a:lnTo>
                  <a:pt x="15494" y="10900"/>
                </a:lnTo>
                <a:cubicBezTo>
                  <a:pt x="15635" y="10787"/>
                  <a:pt x="15813" y="10731"/>
                  <a:pt x="16004" y="10731"/>
                </a:cubicBezTo>
                <a:cubicBezTo>
                  <a:pt x="16100" y="10731"/>
                  <a:pt x="16198" y="10745"/>
                  <a:pt x="16297" y="10773"/>
                </a:cubicBezTo>
                <a:lnTo>
                  <a:pt x="21789" y="12758"/>
                </a:lnTo>
                <a:cubicBezTo>
                  <a:pt x="21860" y="12788"/>
                  <a:pt x="21935" y="12801"/>
                  <a:pt x="22012" y="12801"/>
                </a:cubicBezTo>
                <a:cubicBezTo>
                  <a:pt x="22710" y="12801"/>
                  <a:pt x="23560" y="11682"/>
                  <a:pt x="23141" y="11111"/>
                </a:cubicBezTo>
                <a:lnTo>
                  <a:pt x="15959" y="3422"/>
                </a:lnTo>
                <a:cubicBezTo>
                  <a:pt x="14415" y="1390"/>
                  <a:pt x="12558" y="1"/>
                  <a:pt x="106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3600418" y="3969026"/>
            <a:ext cx="6231905" cy="731707"/>
          </a:xfrm>
          <a:custGeom>
            <a:avLst/>
            <a:gdLst/>
            <a:ahLst/>
            <a:cxnLst/>
            <a:rect l="l" t="t" r="r" b="b"/>
            <a:pathLst>
              <a:path w="209423" h="24589" extrusionOk="0">
                <a:moveTo>
                  <a:pt x="24588" y="0"/>
                </a:moveTo>
                <a:cubicBezTo>
                  <a:pt x="11027" y="42"/>
                  <a:pt x="42" y="11027"/>
                  <a:pt x="0" y="24589"/>
                </a:cubicBezTo>
                <a:lnTo>
                  <a:pt x="209423" y="24589"/>
                </a:lnTo>
                <a:cubicBezTo>
                  <a:pt x="209381" y="11027"/>
                  <a:pt x="198396" y="42"/>
                  <a:pt x="1848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7762956" y="3001580"/>
            <a:ext cx="958013" cy="1241572"/>
          </a:xfrm>
          <a:custGeom>
            <a:avLst/>
            <a:gdLst/>
            <a:ahLst/>
            <a:cxnLst/>
            <a:rect l="l" t="t" r="r" b="b"/>
            <a:pathLst>
              <a:path w="32194" h="41723" extrusionOk="0">
                <a:moveTo>
                  <a:pt x="16306" y="0"/>
                </a:moveTo>
                <a:cubicBezTo>
                  <a:pt x="15667" y="0"/>
                  <a:pt x="15019" y="35"/>
                  <a:pt x="14365" y="107"/>
                </a:cubicBezTo>
                <a:cubicBezTo>
                  <a:pt x="7098" y="867"/>
                  <a:pt x="1268" y="6275"/>
                  <a:pt x="465" y="13035"/>
                </a:cubicBezTo>
                <a:cubicBezTo>
                  <a:pt x="1" y="16879"/>
                  <a:pt x="1099" y="20682"/>
                  <a:pt x="3550" y="23639"/>
                </a:cubicBezTo>
                <a:cubicBezTo>
                  <a:pt x="5366" y="25878"/>
                  <a:pt x="6296" y="28709"/>
                  <a:pt x="6127" y="31582"/>
                </a:cubicBezTo>
                <a:cubicBezTo>
                  <a:pt x="6084" y="31793"/>
                  <a:pt x="6084" y="32004"/>
                  <a:pt x="6127" y="32215"/>
                </a:cubicBezTo>
                <a:cubicBezTo>
                  <a:pt x="6127" y="37454"/>
                  <a:pt x="10647" y="41637"/>
                  <a:pt x="16266" y="41721"/>
                </a:cubicBezTo>
                <a:cubicBezTo>
                  <a:pt x="16322" y="41722"/>
                  <a:pt x="16377" y="41723"/>
                  <a:pt x="16432" y="41723"/>
                </a:cubicBezTo>
                <a:cubicBezTo>
                  <a:pt x="21936" y="41723"/>
                  <a:pt x="26534" y="37571"/>
                  <a:pt x="26659" y="32384"/>
                </a:cubicBezTo>
                <a:cubicBezTo>
                  <a:pt x="26659" y="31920"/>
                  <a:pt x="26659" y="31455"/>
                  <a:pt x="26575" y="30990"/>
                </a:cubicBezTo>
                <a:cubicBezTo>
                  <a:pt x="26279" y="28413"/>
                  <a:pt x="27082" y="25878"/>
                  <a:pt x="28772" y="23935"/>
                </a:cubicBezTo>
                <a:cubicBezTo>
                  <a:pt x="30968" y="21358"/>
                  <a:pt x="32194" y="18105"/>
                  <a:pt x="32194" y="14683"/>
                </a:cubicBezTo>
                <a:cubicBezTo>
                  <a:pt x="32154" y="6571"/>
                  <a:pt x="25068" y="0"/>
                  <a:pt x="163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8058418" y="3481539"/>
            <a:ext cx="384705" cy="1168904"/>
          </a:xfrm>
          <a:custGeom>
            <a:avLst/>
            <a:gdLst/>
            <a:ahLst/>
            <a:cxnLst/>
            <a:rect l="l" t="t" r="r" b="b"/>
            <a:pathLst>
              <a:path w="12928" h="39281" extrusionOk="0">
                <a:moveTo>
                  <a:pt x="6295" y="1"/>
                </a:moveTo>
                <a:cubicBezTo>
                  <a:pt x="5894" y="1"/>
                  <a:pt x="5492" y="265"/>
                  <a:pt x="5450" y="793"/>
                </a:cubicBezTo>
                <a:lnTo>
                  <a:pt x="5492" y="8524"/>
                </a:lnTo>
                <a:lnTo>
                  <a:pt x="1690" y="3328"/>
                </a:lnTo>
                <a:cubicBezTo>
                  <a:pt x="1515" y="3102"/>
                  <a:pt x="1250" y="2981"/>
                  <a:pt x="994" y="2981"/>
                </a:cubicBezTo>
                <a:cubicBezTo>
                  <a:pt x="817" y="2981"/>
                  <a:pt x="645" y="3038"/>
                  <a:pt x="507" y="3159"/>
                </a:cubicBezTo>
                <a:cubicBezTo>
                  <a:pt x="84" y="3412"/>
                  <a:pt x="0" y="3961"/>
                  <a:pt x="296" y="4342"/>
                </a:cubicBezTo>
                <a:lnTo>
                  <a:pt x="5196" y="11017"/>
                </a:lnTo>
                <a:cubicBezTo>
                  <a:pt x="5281" y="11143"/>
                  <a:pt x="5365" y="11228"/>
                  <a:pt x="5492" y="11270"/>
                </a:cubicBezTo>
                <a:lnTo>
                  <a:pt x="5619" y="38436"/>
                </a:lnTo>
                <a:cubicBezTo>
                  <a:pt x="5619" y="38900"/>
                  <a:pt x="5999" y="39281"/>
                  <a:pt x="6464" y="39281"/>
                </a:cubicBezTo>
                <a:cubicBezTo>
                  <a:pt x="6971" y="39281"/>
                  <a:pt x="7351" y="38900"/>
                  <a:pt x="7309" y="38436"/>
                </a:cubicBezTo>
                <a:lnTo>
                  <a:pt x="7224" y="17861"/>
                </a:lnTo>
                <a:lnTo>
                  <a:pt x="12632" y="11355"/>
                </a:lnTo>
                <a:cubicBezTo>
                  <a:pt x="12928" y="10974"/>
                  <a:pt x="12886" y="10468"/>
                  <a:pt x="12548" y="10172"/>
                </a:cubicBezTo>
                <a:cubicBezTo>
                  <a:pt x="12381" y="10024"/>
                  <a:pt x="12182" y="9957"/>
                  <a:pt x="11986" y="9957"/>
                </a:cubicBezTo>
                <a:cubicBezTo>
                  <a:pt x="11735" y="9957"/>
                  <a:pt x="11489" y="10066"/>
                  <a:pt x="11322" y="10256"/>
                </a:cubicBezTo>
                <a:lnTo>
                  <a:pt x="7224" y="15199"/>
                </a:lnTo>
                <a:lnTo>
                  <a:pt x="7140" y="793"/>
                </a:lnTo>
                <a:cubicBezTo>
                  <a:pt x="7098" y="265"/>
                  <a:pt x="6696" y="1"/>
                  <a:pt x="629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8340014" y="2352718"/>
            <a:ext cx="1157894" cy="1500730"/>
          </a:xfrm>
          <a:custGeom>
            <a:avLst/>
            <a:gdLst/>
            <a:ahLst/>
            <a:cxnLst/>
            <a:rect l="l" t="t" r="r" b="b"/>
            <a:pathLst>
              <a:path w="38911" h="50432" extrusionOk="0">
                <a:moveTo>
                  <a:pt x="19282" y="1"/>
                </a:moveTo>
                <a:cubicBezTo>
                  <a:pt x="8639" y="1"/>
                  <a:pt x="1" y="8002"/>
                  <a:pt x="1" y="17856"/>
                </a:cubicBezTo>
                <a:cubicBezTo>
                  <a:pt x="1" y="21954"/>
                  <a:pt x="1521" y="25926"/>
                  <a:pt x="4225" y="29010"/>
                </a:cubicBezTo>
                <a:cubicBezTo>
                  <a:pt x="6253" y="31333"/>
                  <a:pt x="7225" y="34417"/>
                  <a:pt x="6845" y="37502"/>
                </a:cubicBezTo>
                <a:cubicBezTo>
                  <a:pt x="6760" y="38093"/>
                  <a:pt x="6760" y="38642"/>
                  <a:pt x="6760" y="39234"/>
                </a:cubicBezTo>
                <a:cubicBezTo>
                  <a:pt x="6969" y="45451"/>
                  <a:pt x="12494" y="50432"/>
                  <a:pt x="19142" y="50432"/>
                </a:cubicBezTo>
                <a:cubicBezTo>
                  <a:pt x="19225" y="50432"/>
                  <a:pt x="19309" y="50431"/>
                  <a:pt x="19392" y="50429"/>
                </a:cubicBezTo>
                <a:cubicBezTo>
                  <a:pt x="26194" y="50303"/>
                  <a:pt x="31602" y="45191"/>
                  <a:pt x="31602" y="38896"/>
                </a:cubicBezTo>
                <a:lnTo>
                  <a:pt x="31602" y="38177"/>
                </a:lnTo>
                <a:cubicBezTo>
                  <a:pt x="31391" y="34671"/>
                  <a:pt x="32447" y="31249"/>
                  <a:pt x="34644" y="28545"/>
                </a:cubicBezTo>
                <a:cubicBezTo>
                  <a:pt x="37601" y="24954"/>
                  <a:pt x="38911" y="20307"/>
                  <a:pt x="38362" y="15702"/>
                </a:cubicBezTo>
                <a:cubicBezTo>
                  <a:pt x="37305" y="7548"/>
                  <a:pt x="30292" y="1042"/>
                  <a:pt x="21462" y="112"/>
                </a:cubicBezTo>
                <a:cubicBezTo>
                  <a:pt x="20728" y="37"/>
                  <a:pt x="20000" y="1"/>
                  <a:pt x="1928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8685290" y="2926800"/>
            <a:ext cx="455587" cy="1724893"/>
          </a:xfrm>
          <a:custGeom>
            <a:avLst/>
            <a:gdLst/>
            <a:ahLst/>
            <a:cxnLst/>
            <a:rect l="l" t="t" r="r" b="b"/>
            <a:pathLst>
              <a:path w="15310" h="57965" extrusionOk="0">
                <a:moveTo>
                  <a:pt x="7705" y="1"/>
                </a:moveTo>
                <a:cubicBezTo>
                  <a:pt x="7325" y="1"/>
                  <a:pt x="6987" y="339"/>
                  <a:pt x="6987" y="719"/>
                </a:cubicBezTo>
                <a:lnTo>
                  <a:pt x="6987" y="11070"/>
                </a:lnTo>
                <a:lnTo>
                  <a:pt x="1832" y="3972"/>
                </a:lnTo>
                <a:cubicBezTo>
                  <a:pt x="1676" y="3743"/>
                  <a:pt x="1464" y="3648"/>
                  <a:pt x="1256" y="3648"/>
                </a:cubicBezTo>
                <a:cubicBezTo>
                  <a:pt x="735" y="3648"/>
                  <a:pt x="239" y="4243"/>
                  <a:pt x="692" y="4817"/>
                </a:cubicBezTo>
                <a:lnTo>
                  <a:pt x="6564" y="12886"/>
                </a:lnTo>
                <a:cubicBezTo>
                  <a:pt x="6649" y="13055"/>
                  <a:pt x="6818" y="13140"/>
                  <a:pt x="6944" y="13182"/>
                </a:cubicBezTo>
                <a:lnTo>
                  <a:pt x="6944" y="19012"/>
                </a:lnTo>
                <a:lnTo>
                  <a:pt x="1410" y="12422"/>
                </a:lnTo>
                <a:cubicBezTo>
                  <a:pt x="1257" y="12289"/>
                  <a:pt x="1090" y="12233"/>
                  <a:pt x="931" y="12233"/>
                </a:cubicBezTo>
                <a:cubicBezTo>
                  <a:pt x="428" y="12233"/>
                  <a:pt x="1" y="12795"/>
                  <a:pt x="354" y="13309"/>
                </a:cubicBezTo>
                <a:lnTo>
                  <a:pt x="6987" y="21251"/>
                </a:lnTo>
                <a:lnTo>
                  <a:pt x="6987" y="57247"/>
                </a:lnTo>
                <a:cubicBezTo>
                  <a:pt x="6987" y="57627"/>
                  <a:pt x="7282" y="57923"/>
                  <a:pt x="7663" y="57965"/>
                </a:cubicBezTo>
                <a:cubicBezTo>
                  <a:pt x="8085" y="57923"/>
                  <a:pt x="8381" y="57627"/>
                  <a:pt x="8381" y="57247"/>
                </a:cubicBezTo>
                <a:lnTo>
                  <a:pt x="8381" y="21251"/>
                </a:lnTo>
                <a:lnTo>
                  <a:pt x="15014" y="13309"/>
                </a:lnTo>
                <a:cubicBezTo>
                  <a:pt x="15309" y="13013"/>
                  <a:pt x="15267" y="12591"/>
                  <a:pt x="14971" y="12337"/>
                </a:cubicBezTo>
                <a:cubicBezTo>
                  <a:pt x="14834" y="12219"/>
                  <a:pt x="14661" y="12156"/>
                  <a:pt x="14489" y="12156"/>
                </a:cubicBezTo>
                <a:cubicBezTo>
                  <a:pt x="14290" y="12156"/>
                  <a:pt x="14093" y="12240"/>
                  <a:pt x="13957" y="12422"/>
                </a:cubicBezTo>
                <a:lnTo>
                  <a:pt x="8381" y="19012"/>
                </a:lnTo>
                <a:lnTo>
                  <a:pt x="8381" y="13182"/>
                </a:lnTo>
                <a:cubicBezTo>
                  <a:pt x="8550" y="13140"/>
                  <a:pt x="8719" y="13055"/>
                  <a:pt x="8803" y="12886"/>
                </a:cubicBezTo>
                <a:lnTo>
                  <a:pt x="14676" y="4817"/>
                </a:lnTo>
                <a:cubicBezTo>
                  <a:pt x="15129" y="4243"/>
                  <a:pt x="14632" y="3648"/>
                  <a:pt x="14111" y="3648"/>
                </a:cubicBezTo>
                <a:cubicBezTo>
                  <a:pt x="13903" y="3648"/>
                  <a:pt x="13692" y="3743"/>
                  <a:pt x="13535" y="3972"/>
                </a:cubicBezTo>
                <a:lnTo>
                  <a:pt x="8381" y="11070"/>
                </a:lnTo>
                <a:lnTo>
                  <a:pt x="8381" y="719"/>
                </a:lnTo>
                <a:cubicBezTo>
                  <a:pt x="8381" y="339"/>
                  <a:pt x="8085" y="1"/>
                  <a:pt x="770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9008843" y="3349386"/>
            <a:ext cx="755602" cy="979230"/>
          </a:xfrm>
          <a:custGeom>
            <a:avLst/>
            <a:gdLst/>
            <a:ahLst/>
            <a:cxnLst/>
            <a:rect l="l" t="t" r="r" b="b"/>
            <a:pathLst>
              <a:path w="25392" h="32907" extrusionOk="0">
                <a:moveTo>
                  <a:pt x="12801" y="1"/>
                </a:moveTo>
                <a:cubicBezTo>
                  <a:pt x="12314" y="1"/>
                  <a:pt x="11821" y="27"/>
                  <a:pt x="11323" y="79"/>
                </a:cubicBezTo>
                <a:cubicBezTo>
                  <a:pt x="5577" y="713"/>
                  <a:pt x="1014" y="4980"/>
                  <a:pt x="338" y="10303"/>
                </a:cubicBezTo>
                <a:cubicBezTo>
                  <a:pt x="0" y="13303"/>
                  <a:pt x="845" y="16345"/>
                  <a:pt x="2789" y="18669"/>
                </a:cubicBezTo>
                <a:cubicBezTo>
                  <a:pt x="4225" y="20443"/>
                  <a:pt x="4943" y="22682"/>
                  <a:pt x="4817" y="24964"/>
                </a:cubicBezTo>
                <a:lnTo>
                  <a:pt x="4817" y="25428"/>
                </a:lnTo>
                <a:cubicBezTo>
                  <a:pt x="4817" y="29526"/>
                  <a:pt x="8365" y="32864"/>
                  <a:pt x="12802" y="32906"/>
                </a:cubicBezTo>
                <a:cubicBezTo>
                  <a:pt x="12830" y="32906"/>
                  <a:pt x="12858" y="32907"/>
                  <a:pt x="12886" y="32907"/>
                </a:cubicBezTo>
                <a:cubicBezTo>
                  <a:pt x="17243" y="32907"/>
                  <a:pt x="20914" y="29669"/>
                  <a:pt x="20998" y="25555"/>
                </a:cubicBezTo>
                <a:cubicBezTo>
                  <a:pt x="21040" y="25217"/>
                  <a:pt x="20998" y="24837"/>
                  <a:pt x="20955" y="24457"/>
                </a:cubicBezTo>
                <a:cubicBezTo>
                  <a:pt x="20702" y="22429"/>
                  <a:pt x="21336" y="20443"/>
                  <a:pt x="22688" y="18922"/>
                </a:cubicBezTo>
                <a:cubicBezTo>
                  <a:pt x="24420" y="16894"/>
                  <a:pt x="25391" y="14275"/>
                  <a:pt x="25391" y="11613"/>
                </a:cubicBezTo>
                <a:cubicBezTo>
                  <a:pt x="25352" y="5180"/>
                  <a:pt x="19709" y="1"/>
                  <a:pt x="128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9243927" y="3724807"/>
            <a:ext cx="308466" cy="924387"/>
          </a:xfrm>
          <a:custGeom>
            <a:avLst/>
            <a:gdLst/>
            <a:ahLst/>
            <a:cxnLst/>
            <a:rect l="l" t="t" r="r" b="b"/>
            <a:pathLst>
              <a:path w="10366" h="31064" extrusionOk="0">
                <a:moveTo>
                  <a:pt x="4902" y="1"/>
                </a:moveTo>
                <a:cubicBezTo>
                  <a:pt x="4542" y="1"/>
                  <a:pt x="4183" y="243"/>
                  <a:pt x="4226" y="729"/>
                </a:cubicBezTo>
                <a:lnTo>
                  <a:pt x="4226" y="6855"/>
                </a:lnTo>
                <a:lnTo>
                  <a:pt x="1226" y="2757"/>
                </a:lnTo>
                <a:cubicBezTo>
                  <a:pt x="1100" y="2582"/>
                  <a:pt x="900" y="2480"/>
                  <a:pt x="697" y="2480"/>
                </a:cubicBezTo>
                <a:cubicBezTo>
                  <a:pt x="557" y="2480"/>
                  <a:pt x="417" y="2528"/>
                  <a:pt x="296" y="2630"/>
                </a:cubicBezTo>
                <a:cubicBezTo>
                  <a:pt x="43" y="2842"/>
                  <a:pt x="1" y="3264"/>
                  <a:pt x="212" y="3518"/>
                </a:cubicBezTo>
                <a:lnTo>
                  <a:pt x="4057" y="8799"/>
                </a:lnTo>
                <a:cubicBezTo>
                  <a:pt x="4141" y="8883"/>
                  <a:pt x="4226" y="8968"/>
                  <a:pt x="4310" y="9010"/>
                </a:cubicBezTo>
                <a:lnTo>
                  <a:pt x="4395" y="30430"/>
                </a:lnTo>
                <a:cubicBezTo>
                  <a:pt x="4437" y="30852"/>
                  <a:pt x="4754" y="31063"/>
                  <a:pt x="5071" y="31063"/>
                </a:cubicBezTo>
                <a:cubicBezTo>
                  <a:pt x="5387" y="31063"/>
                  <a:pt x="5704" y="30852"/>
                  <a:pt x="5746" y="30430"/>
                </a:cubicBezTo>
                <a:lnTo>
                  <a:pt x="5662" y="14206"/>
                </a:lnTo>
                <a:lnTo>
                  <a:pt x="9929" y="9094"/>
                </a:lnTo>
                <a:cubicBezTo>
                  <a:pt x="10366" y="8564"/>
                  <a:pt x="9904" y="7941"/>
                  <a:pt x="9394" y="7941"/>
                </a:cubicBezTo>
                <a:cubicBezTo>
                  <a:pt x="9214" y="7941"/>
                  <a:pt x="9027" y="8019"/>
                  <a:pt x="8873" y="8207"/>
                </a:cubicBezTo>
                <a:lnTo>
                  <a:pt x="5662" y="12094"/>
                </a:lnTo>
                <a:lnTo>
                  <a:pt x="5577" y="729"/>
                </a:lnTo>
                <a:cubicBezTo>
                  <a:pt x="5620" y="243"/>
                  <a:pt x="5261" y="1"/>
                  <a:pt x="4902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4232764" y="3146589"/>
            <a:ext cx="859962" cy="1112901"/>
          </a:xfrm>
          <a:custGeom>
            <a:avLst/>
            <a:gdLst/>
            <a:ahLst/>
            <a:cxnLst/>
            <a:rect l="l" t="t" r="r" b="b"/>
            <a:pathLst>
              <a:path w="28899" h="37399" extrusionOk="0">
                <a:moveTo>
                  <a:pt x="14304" y="0"/>
                </a:moveTo>
                <a:cubicBezTo>
                  <a:pt x="6444" y="0"/>
                  <a:pt x="40" y="5896"/>
                  <a:pt x="1" y="13189"/>
                </a:cubicBezTo>
                <a:cubicBezTo>
                  <a:pt x="1" y="16231"/>
                  <a:pt x="1099" y="19189"/>
                  <a:pt x="3085" y="21470"/>
                </a:cubicBezTo>
                <a:cubicBezTo>
                  <a:pt x="4606" y="23202"/>
                  <a:pt x="5324" y="25484"/>
                  <a:pt x="5028" y="27765"/>
                </a:cubicBezTo>
                <a:cubicBezTo>
                  <a:pt x="4986" y="28187"/>
                  <a:pt x="4944" y="28610"/>
                  <a:pt x="4986" y="29032"/>
                </a:cubicBezTo>
                <a:cubicBezTo>
                  <a:pt x="5070" y="33670"/>
                  <a:pt x="9202" y="37399"/>
                  <a:pt x="14157" y="37399"/>
                </a:cubicBezTo>
                <a:cubicBezTo>
                  <a:pt x="14212" y="37399"/>
                  <a:pt x="14267" y="37398"/>
                  <a:pt x="14323" y="37398"/>
                </a:cubicBezTo>
                <a:cubicBezTo>
                  <a:pt x="19350" y="37313"/>
                  <a:pt x="23406" y="33553"/>
                  <a:pt x="23406" y="28863"/>
                </a:cubicBezTo>
                <a:lnTo>
                  <a:pt x="23406" y="28356"/>
                </a:lnTo>
                <a:cubicBezTo>
                  <a:pt x="23237" y="25779"/>
                  <a:pt x="24082" y="23202"/>
                  <a:pt x="25687" y="21217"/>
                </a:cubicBezTo>
                <a:cubicBezTo>
                  <a:pt x="27884" y="18555"/>
                  <a:pt x="28898" y="15133"/>
                  <a:pt x="28476" y="11711"/>
                </a:cubicBezTo>
                <a:cubicBezTo>
                  <a:pt x="27758" y="5627"/>
                  <a:pt x="22519" y="769"/>
                  <a:pt x="16013" y="93"/>
                </a:cubicBezTo>
                <a:cubicBezTo>
                  <a:pt x="15437" y="30"/>
                  <a:pt x="14867" y="0"/>
                  <a:pt x="143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4"/>
          <p:cNvSpPr/>
          <p:nvPr/>
        </p:nvSpPr>
        <p:spPr>
          <a:xfrm>
            <a:off x="4473443" y="3572359"/>
            <a:ext cx="352745" cy="1054517"/>
          </a:xfrm>
          <a:custGeom>
            <a:avLst/>
            <a:gdLst/>
            <a:ahLst/>
            <a:cxnLst/>
            <a:rect l="l" t="t" r="r" b="b"/>
            <a:pathLst>
              <a:path w="11854" h="35437" extrusionOk="0">
                <a:moveTo>
                  <a:pt x="6251" y="1"/>
                </a:moveTo>
                <a:cubicBezTo>
                  <a:pt x="5844" y="1"/>
                  <a:pt x="5432" y="276"/>
                  <a:pt x="5474" y="825"/>
                </a:cubicBezTo>
                <a:lnTo>
                  <a:pt x="5432" y="13753"/>
                </a:lnTo>
                <a:lnTo>
                  <a:pt x="1714" y="9317"/>
                </a:lnTo>
                <a:cubicBezTo>
                  <a:pt x="1549" y="9096"/>
                  <a:pt x="1341" y="9005"/>
                  <a:pt x="1136" y="9005"/>
                </a:cubicBezTo>
                <a:cubicBezTo>
                  <a:pt x="555" y="9005"/>
                  <a:pt x="0" y="9737"/>
                  <a:pt x="531" y="10331"/>
                </a:cubicBezTo>
                <a:lnTo>
                  <a:pt x="5390" y="16119"/>
                </a:lnTo>
                <a:lnTo>
                  <a:pt x="5305" y="34581"/>
                </a:lnTo>
                <a:cubicBezTo>
                  <a:pt x="5263" y="35151"/>
                  <a:pt x="5664" y="35436"/>
                  <a:pt x="6066" y="35436"/>
                </a:cubicBezTo>
                <a:cubicBezTo>
                  <a:pt x="6467" y="35436"/>
                  <a:pt x="6868" y="35151"/>
                  <a:pt x="6826" y="34581"/>
                </a:cubicBezTo>
                <a:lnTo>
                  <a:pt x="6953" y="10246"/>
                </a:lnTo>
                <a:cubicBezTo>
                  <a:pt x="7037" y="10162"/>
                  <a:pt x="7164" y="10119"/>
                  <a:pt x="7206" y="9993"/>
                </a:cubicBezTo>
                <a:lnTo>
                  <a:pt x="11600" y="4036"/>
                </a:lnTo>
                <a:cubicBezTo>
                  <a:pt x="11854" y="3698"/>
                  <a:pt x="11811" y="3191"/>
                  <a:pt x="11473" y="2979"/>
                </a:cubicBezTo>
                <a:cubicBezTo>
                  <a:pt x="11336" y="2877"/>
                  <a:pt x="11178" y="2829"/>
                  <a:pt x="11022" y="2829"/>
                </a:cubicBezTo>
                <a:cubicBezTo>
                  <a:pt x="10793" y="2829"/>
                  <a:pt x="10568" y="2931"/>
                  <a:pt x="10417" y="3106"/>
                </a:cubicBezTo>
                <a:lnTo>
                  <a:pt x="6995" y="7796"/>
                </a:lnTo>
                <a:lnTo>
                  <a:pt x="6995" y="825"/>
                </a:lnTo>
                <a:cubicBezTo>
                  <a:pt x="7059" y="276"/>
                  <a:pt x="6657" y="1"/>
                  <a:pt x="6251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4"/>
          <p:cNvSpPr/>
          <p:nvPr/>
        </p:nvSpPr>
        <p:spPr>
          <a:xfrm>
            <a:off x="4838746" y="2563044"/>
            <a:ext cx="1038447" cy="1346943"/>
          </a:xfrm>
          <a:custGeom>
            <a:avLst/>
            <a:gdLst/>
            <a:ahLst/>
            <a:cxnLst/>
            <a:rect l="l" t="t" r="r" b="b"/>
            <a:pathLst>
              <a:path w="34897" h="45264" extrusionOk="0">
                <a:moveTo>
                  <a:pt x="17276" y="0"/>
                </a:moveTo>
                <a:cubicBezTo>
                  <a:pt x="7751" y="0"/>
                  <a:pt x="0" y="7161"/>
                  <a:pt x="0" y="16027"/>
                </a:cubicBezTo>
                <a:cubicBezTo>
                  <a:pt x="0" y="19703"/>
                  <a:pt x="1310" y="23294"/>
                  <a:pt x="3760" y="26082"/>
                </a:cubicBezTo>
                <a:cubicBezTo>
                  <a:pt x="5619" y="28152"/>
                  <a:pt x="6464" y="30898"/>
                  <a:pt x="6168" y="33687"/>
                </a:cubicBezTo>
                <a:cubicBezTo>
                  <a:pt x="6084" y="34194"/>
                  <a:pt x="6084" y="34701"/>
                  <a:pt x="6084" y="35208"/>
                </a:cubicBezTo>
                <a:cubicBezTo>
                  <a:pt x="6251" y="40775"/>
                  <a:pt x="11271" y="45264"/>
                  <a:pt x="17281" y="45264"/>
                </a:cubicBezTo>
                <a:cubicBezTo>
                  <a:pt x="17337" y="45264"/>
                  <a:pt x="17393" y="45263"/>
                  <a:pt x="17449" y="45263"/>
                </a:cubicBezTo>
                <a:cubicBezTo>
                  <a:pt x="23490" y="45136"/>
                  <a:pt x="28391" y="40573"/>
                  <a:pt x="28391" y="34912"/>
                </a:cubicBezTo>
                <a:lnTo>
                  <a:pt x="28391" y="34236"/>
                </a:lnTo>
                <a:cubicBezTo>
                  <a:pt x="28180" y="31109"/>
                  <a:pt x="29151" y="28025"/>
                  <a:pt x="31095" y="25617"/>
                </a:cubicBezTo>
                <a:cubicBezTo>
                  <a:pt x="33714" y="22364"/>
                  <a:pt x="34897" y="18224"/>
                  <a:pt x="34390" y="14084"/>
                </a:cubicBezTo>
                <a:cubicBezTo>
                  <a:pt x="33460" y="6775"/>
                  <a:pt x="27166" y="944"/>
                  <a:pt x="19223" y="99"/>
                </a:cubicBezTo>
                <a:cubicBezTo>
                  <a:pt x="18567" y="33"/>
                  <a:pt x="17917" y="0"/>
                  <a:pt x="172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5148522" y="3078920"/>
            <a:ext cx="409344" cy="1546378"/>
          </a:xfrm>
          <a:custGeom>
            <a:avLst/>
            <a:gdLst/>
            <a:ahLst/>
            <a:cxnLst/>
            <a:rect l="l" t="t" r="r" b="b"/>
            <a:pathLst>
              <a:path w="13756" h="51966" extrusionOk="0">
                <a:moveTo>
                  <a:pt x="6954" y="1"/>
                </a:moveTo>
                <a:cubicBezTo>
                  <a:pt x="6574" y="1"/>
                  <a:pt x="6320" y="296"/>
                  <a:pt x="6320" y="634"/>
                </a:cubicBezTo>
                <a:lnTo>
                  <a:pt x="6320" y="9887"/>
                </a:lnTo>
                <a:lnTo>
                  <a:pt x="1673" y="3549"/>
                </a:lnTo>
                <a:cubicBezTo>
                  <a:pt x="1543" y="3336"/>
                  <a:pt x="1360" y="3249"/>
                  <a:pt x="1176" y="3249"/>
                </a:cubicBezTo>
                <a:cubicBezTo>
                  <a:pt x="705" y="3249"/>
                  <a:pt x="233" y="3823"/>
                  <a:pt x="659" y="4310"/>
                </a:cubicBezTo>
                <a:lnTo>
                  <a:pt x="5940" y="11577"/>
                </a:lnTo>
                <a:cubicBezTo>
                  <a:pt x="6025" y="11703"/>
                  <a:pt x="6151" y="11788"/>
                  <a:pt x="6320" y="11830"/>
                </a:cubicBezTo>
                <a:lnTo>
                  <a:pt x="6320" y="17069"/>
                </a:lnTo>
                <a:lnTo>
                  <a:pt x="1293" y="11112"/>
                </a:lnTo>
                <a:cubicBezTo>
                  <a:pt x="1160" y="10979"/>
                  <a:pt x="1010" y="10923"/>
                  <a:pt x="865" y="10923"/>
                </a:cubicBezTo>
                <a:cubicBezTo>
                  <a:pt x="409" y="10923"/>
                  <a:pt x="1" y="11476"/>
                  <a:pt x="321" y="11957"/>
                </a:cubicBezTo>
                <a:lnTo>
                  <a:pt x="6320" y="19012"/>
                </a:lnTo>
                <a:lnTo>
                  <a:pt x="6320" y="51332"/>
                </a:lnTo>
                <a:cubicBezTo>
                  <a:pt x="6278" y="51670"/>
                  <a:pt x="6574" y="51966"/>
                  <a:pt x="6954" y="51966"/>
                </a:cubicBezTo>
                <a:cubicBezTo>
                  <a:pt x="7292" y="51966"/>
                  <a:pt x="7546" y="51670"/>
                  <a:pt x="7546" y="51332"/>
                </a:cubicBezTo>
                <a:lnTo>
                  <a:pt x="7546" y="19012"/>
                </a:lnTo>
                <a:lnTo>
                  <a:pt x="13545" y="11915"/>
                </a:lnTo>
                <a:cubicBezTo>
                  <a:pt x="13756" y="11661"/>
                  <a:pt x="13714" y="11281"/>
                  <a:pt x="13460" y="11027"/>
                </a:cubicBezTo>
                <a:cubicBezTo>
                  <a:pt x="13351" y="10936"/>
                  <a:pt x="13210" y="10892"/>
                  <a:pt x="13068" y="10892"/>
                </a:cubicBezTo>
                <a:cubicBezTo>
                  <a:pt x="12881" y="10892"/>
                  <a:pt x="12693" y="10968"/>
                  <a:pt x="12573" y="11112"/>
                </a:cubicBezTo>
                <a:lnTo>
                  <a:pt x="7588" y="17069"/>
                </a:lnTo>
                <a:lnTo>
                  <a:pt x="7588" y="11788"/>
                </a:lnTo>
                <a:cubicBezTo>
                  <a:pt x="7715" y="11788"/>
                  <a:pt x="7841" y="11703"/>
                  <a:pt x="7926" y="11577"/>
                </a:cubicBezTo>
                <a:lnTo>
                  <a:pt x="13207" y="4310"/>
                </a:lnTo>
                <a:cubicBezTo>
                  <a:pt x="13515" y="3816"/>
                  <a:pt x="13103" y="3323"/>
                  <a:pt x="12660" y="3323"/>
                </a:cubicBezTo>
                <a:cubicBezTo>
                  <a:pt x="12497" y="3323"/>
                  <a:pt x="12330" y="3390"/>
                  <a:pt x="12193" y="3549"/>
                </a:cubicBezTo>
                <a:lnTo>
                  <a:pt x="7588" y="9887"/>
                </a:lnTo>
                <a:lnTo>
                  <a:pt x="7588" y="634"/>
                </a:lnTo>
                <a:cubicBezTo>
                  <a:pt x="7588" y="296"/>
                  <a:pt x="7292" y="1"/>
                  <a:pt x="6954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5360484" y="2865202"/>
            <a:ext cx="1982593" cy="667610"/>
          </a:xfrm>
          <a:custGeom>
            <a:avLst/>
            <a:gdLst/>
            <a:ahLst/>
            <a:cxnLst/>
            <a:rect l="l" t="t" r="r" b="b"/>
            <a:pathLst>
              <a:path w="66625" h="22435" extrusionOk="0">
                <a:moveTo>
                  <a:pt x="21462" y="0"/>
                </a:moveTo>
                <a:lnTo>
                  <a:pt x="0" y="22434"/>
                </a:lnTo>
                <a:lnTo>
                  <a:pt x="44825" y="22434"/>
                </a:lnTo>
                <a:lnTo>
                  <a:pt x="66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6694364" y="2862672"/>
            <a:ext cx="1361554" cy="784527"/>
          </a:xfrm>
          <a:custGeom>
            <a:avLst/>
            <a:gdLst/>
            <a:ahLst/>
            <a:cxnLst/>
            <a:rect l="l" t="t" r="r" b="b"/>
            <a:pathLst>
              <a:path w="45755" h="26364" extrusionOk="0">
                <a:moveTo>
                  <a:pt x="21927" y="1"/>
                </a:moveTo>
                <a:lnTo>
                  <a:pt x="21800" y="85"/>
                </a:lnTo>
                <a:lnTo>
                  <a:pt x="0" y="22519"/>
                </a:lnTo>
                <a:lnTo>
                  <a:pt x="3845" y="26364"/>
                </a:lnTo>
                <a:lnTo>
                  <a:pt x="23617" y="7437"/>
                </a:lnTo>
                <a:lnTo>
                  <a:pt x="42501" y="26364"/>
                </a:lnTo>
                <a:lnTo>
                  <a:pt x="45755" y="23111"/>
                </a:lnTo>
                <a:lnTo>
                  <a:pt x="219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5345397" y="3532782"/>
            <a:ext cx="1463385" cy="114418"/>
          </a:xfrm>
          <a:custGeom>
            <a:avLst/>
            <a:gdLst/>
            <a:ahLst/>
            <a:cxnLst/>
            <a:rect l="l" t="t" r="r" b="b"/>
            <a:pathLst>
              <a:path w="49177" h="3845" extrusionOk="0">
                <a:moveTo>
                  <a:pt x="0" y="0"/>
                </a:moveTo>
                <a:lnTo>
                  <a:pt x="3338" y="3845"/>
                </a:lnTo>
                <a:lnTo>
                  <a:pt x="49177" y="3845"/>
                </a:lnTo>
                <a:lnTo>
                  <a:pt x="453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4"/>
          <p:cNvSpPr/>
          <p:nvPr/>
        </p:nvSpPr>
        <p:spPr>
          <a:xfrm>
            <a:off x="6801224" y="3078920"/>
            <a:ext cx="1142807" cy="1469693"/>
          </a:xfrm>
          <a:custGeom>
            <a:avLst/>
            <a:gdLst/>
            <a:ahLst/>
            <a:cxnLst/>
            <a:rect l="l" t="t" r="r" b="b"/>
            <a:pathLst>
              <a:path w="38404" h="49389" extrusionOk="0">
                <a:moveTo>
                  <a:pt x="19857" y="1"/>
                </a:moveTo>
                <a:lnTo>
                  <a:pt x="254" y="18590"/>
                </a:lnTo>
                <a:lnTo>
                  <a:pt x="0" y="19054"/>
                </a:lnTo>
                <a:lnTo>
                  <a:pt x="0" y="49389"/>
                </a:lnTo>
                <a:lnTo>
                  <a:pt x="38403" y="49135"/>
                </a:lnTo>
                <a:lnTo>
                  <a:pt x="38403" y="18843"/>
                </a:lnTo>
                <a:lnTo>
                  <a:pt x="38403" y="18590"/>
                </a:lnTo>
                <a:lnTo>
                  <a:pt x="198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4"/>
          <p:cNvSpPr/>
          <p:nvPr/>
        </p:nvSpPr>
        <p:spPr>
          <a:xfrm>
            <a:off x="7145696" y="3824435"/>
            <a:ext cx="261509" cy="163458"/>
          </a:xfrm>
          <a:custGeom>
            <a:avLst/>
            <a:gdLst/>
            <a:ahLst/>
            <a:cxnLst/>
            <a:rect l="l" t="t" r="r" b="b"/>
            <a:pathLst>
              <a:path w="8788" h="5493" extrusionOk="0">
                <a:moveTo>
                  <a:pt x="803" y="1"/>
                </a:moveTo>
                <a:cubicBezTo>
                  <a:pt x="338" y="1"/>
                  <a:pt x="0" y="339"/>
                  <a:pt x="0" y="803"/>
                </a:cubicBezTo>
                <a:lnTo>
                  <a:pt x="0" y="5493"/>
                </a:lnTo>
                <a:lnTo>
                  <a:pt x="8788" y="549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4"/>
          <p:cNvSpPr/>
          <p:nvPr/>
        </p:nvSpPr>
        <p:spPr>
          <a:xfrm>
            <a:off x="7145696" y="4053240"/>
            <a:ext cx="261509" cy="174796"/>
          </a:xfrm>
          <a:custGeom>
            <a:avLst/>
            <a:gdLst/>
            <a:ahLst/>
            <a:cxnLst/>
            <a:rect l="l" t="t" r="r" b="b"/>
            <a:pathLst>
              <a:path w="8788" h="5874" extrusionOk="0">
                <a:moveTo>
                  <a:pt x="0" y="1"/>
                </a:moveTo>
                <a:lnTo>
                  <a:pt x="0" y="5028"/>
                </a:lnTo>
                <a:cubicBezTo>
                  <a:pt x="0" y="5493"/>
                  <a:pt x="338" y="5831"/>
                  <a:pt x="803" y="5873"/>
                </a:cubicBezTo>
                <a:lnTo>
                  <a:pt x="8788" y="587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4"/>
          <p:cNvSpPr/>
          <p:nvPr/>
        </p:nvSpPr>
        <p:spPr>
          <a:xfrm>
            <a:off x="7472553" y="3824435"/>
            <a:ext cx="241423" cy="163458"/>
          </a:xfrm>
          <a:custGeom>
            <a:avLst/>
            <a:gdLst/>
            <a:ahLst/>
            <a:cxnLst/>
            <a:rect l="l" t="t" r="r" b="b"/>
            <a:pathLst>
              <a:path w="8113" h="5493" extrusionOk="0">
                <a:moveTo>
                  <a:pt x="0" y="1"/>
                </a:moveTo>
                <a:lnTo>
                  <a:pt x="0" y="5493"/>
                </a:lnTo>
                <a:lnTo>
                  <a:pt x="8112" y="5493"/>
                </a:lnTo>
                <a:lnTo>
                  <a:pt x="8112" y="803"/>
                </a:lnTo>
                <a:cubicBezTo>
                  <a:pt x="8112" y="339"/>
                  <a:pt x="7732" y="1"/>
                  <a:pt x="726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7472553" y="4053240"/>
            <a:ext cx="241423" cy="173546"/>
          </a:xfrm>
          <a:custGeom>
            <a:avLst/>
            <a:gdLst/>
            <a:ahLst/>
            <a:cxnLst/>
            <a:rect l="l" t="t" r="r" b="b"/>
            <a:pathLst>
              <a:path w="8113" h="5832" extrusionOk="0">
                <a:moveTo>
                  <a:pt x="0" y="1"/>
                </a:moveTo>
                <a:lnTo>
                  <a:pt x="0" y="5831"/>
                </a:lnTo>
                <a:lnTo>
                  <a:pt x="7267" y="5831"/>
                </a:lnTo>
                <a:cubicBezTo>
                  <a:pt x="7732" y="5831"/>
                  <a:pt x="8112" y="5493"/>
                  <a:pt x="8112" y="5028"/>
                </a:cubicBezTo>
                <a:lnTo>
                  <a:pt x="8112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4"/>
          <p:cNvSpPr/>
          <p:nvPr/>
        </p:nvSpPr>
        <p:spPr>
          <a:xfrm>
            <a:off x="5452257" y="3639641"/>
            <a:ext cx="1348997" cy="908973"/>
          </a:xfrm>
          <a:custGeom>
            <a:avLst/>
            <a:gdLst/>
            <a:ahLst/>
            <a:cxnLst/>
            <a:rect l="l" t="t" r="r" b="b"/>
            <a:pathLst>
              <a:path w="45333" h="30546" extrusionOk="0">
                <a:moveTo>
                  <a:pt x="0" y="0"/>
                </a:moveTo>
                <a:lnTo>
                  <a:pt x="0" y="30546"/>
                </a:lnTo>
                <a:lnTo>
                  <a:pt x="45332" y="30546"/>
                </a:lnTo>
                <a:lnTo>
                  <a:pt x="4533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4"/>
          <p:cNvSpPr/>
          <p:nvPr/>
        </p:nvSpPr>
        <p:spPr>
          <a:xfrm>
            <a:off x="5978994" y="3972776"/>
            <a:ext cx="270347" cy="568309"/>
          </a:xfrm>
          <a:custGeom>
            <a:avLst/>
            <a:gdLst/>
            <a:ahLst/>
            <a:cxnLst/>
            <a:rect l="l" t="t" r="r" b="b"/>
            <a:pathLst>
              <a:path w="9085" h="19098" extrusionOk="0">
                <a:moveTo>
                  <a:pt x="1015" y="1"/>
                </a:moveTo>
                <a:cubicBezTo>
                  <a:pt x="466" y="1"/>
                  <a:pt x="1" y="466"/>
                  <a:pt x="1" y="1015"/>
                </a:cubicBezTo>
                <a:lnTo>
                  <a:pt x="1" y="19097"/>
                </a:lnTo>
                <a:lnTo>
                  <a:pt x="9084" y="19097"/>
                </a:lnTo>
                <a:lnTo>
                  <a:pt x="9084" y="1015"/>
                </a:lnTo>
                <a:cubicBezTo>
                  <a:pt x="9084" y="466"/>
                  <a:pt x="8620" y="1"/>
                  <a:pt x="807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4"/>
          <p:cNvSpPr/>
          <p:nvPr/>
        </p:nvSpPr>
        <p:spPr>
          <a:xfrm>
            <a:off x="6519599" y="3976555"/>
            <a:ext cx="114447" cy="94331"/>
          </a:xfrm>
          <a:custGeom>
            <a:avLst/>
            <a:gdLst/>
            <a:ahLst/>
            <a:cxnLst/>
            <a:rect l="l" t="t" r="r" b="b"/>
            <a:pathLst>
              <a:path w="3846" h="3170" extrusionOk="0">
                <a:moveTo>
                  <a:pt x="1" y="1"/>
                </a:moveTo>
                <a:lnTo>
                  <a:pt x="1" y="3169"/>
                </a:lnTo>
                <a:lnTo>
                  <a:pt x="3845" y="3127"/>
                </a:lnTo>
                <a:lnTo>
                  <a:pt x="3845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4"/>
          <p:cNvSpPr/>
          <p:nvPr/>
        </p:nvSpPr>
        <p:spPr>
          <a:xfrm>
            <a:off x="6378786" y="3976555"/>
            <a:ext cx="115697" cy="93081"/>
          </a:xfrm>
          <a:custGeom>
            <a:avLst/>
            <a:gdLst/>
            <a:ahLst/>
            <a:cxnLst/>
            <a:rect l="l" t="t" r="r" b="b"/>
            <a:pathLst>
              <a:path w="3888" h="3128" extrusionOk="0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88" y="3127"/>
                </a:lnTo>
                <a:lnTo>
                  <a:pt x="38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4"/>
          <p:cNvSpPr/>
          <p:nvPr/>
        </p:nvSpPr>
        <p:spPr>
          <a:xfrm>
            <a:off x="6378786" y="4094752"/>
            <a:ext cx="115697" cy="94302"/>
          </a:xfrm>
          <a:custGeom>
            <a:avLst/>
            <a:gdLst/>
            <a:ahLst/>
            <a:cxnLst/>
            <a:rect l="l" t="t" r="r" b="b"/>
            <a:pathLst>
              <a:path w="3888" h="3169" extrusionOk="0">
                <a:moveTo>
                  <a:pt x="3888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88" y="3169"/>
                </a:lnTo>
                <a:lnTo>
                  <a:pt x="3888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4"/>
          <p:cNvSpPr/>
          <p:nvPr/>
        </p:nvSpPr>
        <p:spPr>
          <a:xfrm>
            <a:off x="6519599" y="4096002"/>
            <a:ext cx="114447" cy="93052"/>
          </a:xfrm>
          <a:custGeom>
            <a:avLst/>
            <a:gdLst/>
            <a:ahLst/>
            <a:cxnLst/>
            <a:rect l="l" t="t" r="r" b="b"/>
            <a:pathLst>
              <a:path w="3846" h="3127" extrusionOk="0">
                <a:moveTo>
                  <a:pt x="1" y="0"/>
                </a:moveTo>
                <a:lnTo>
                  <a:pt x="1" y="3127"/>
                </a:lnTo>
                <a:lnTo>
                  <a:pt x="3507" y="3127"/>
                </a:lnTo>
                <a:cubicBezTo>
                  <a:pt x="3718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4"/>
          <p:cNvSpPr/>
          <p:nvPr/>
        </p:nvSpPr>
        <p:spPr>
          <a:xfrm>
            <a:off x="5732602" y="3976555"/>
            <a:ext cx="115697" cy="94331"/>
          </a:xfrm>
          <a:custGeom>
            <a:avLst/>
            <a:gdLst/>
            <a:ahLst/>
            <a:cxnLst/>
            <a:rect l="l" t="t" r="r" b="b"/>
            <a:pathLst>
              <a:path w="3888" h="3170" extrusionOk="0">
                <a:moveTo>
                  <a:pt x="0" y="1"/>
                </a:moveTo>
                <a:lnTo>
                  <a:pt x="0" y="3169"/>
                </a:lnTo>
                <a:lnTo>
                  <a:pt x="3887" y="3127"/>
                </a:lnTo>
                <a:lnTo>
                  <a:pt x="3887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4"/>
          <p:cNvSpPr/>
          <p:nvPr/>
        </p:nvSpPr>
        <p:spPr>
          <a:xfrm>
            <a:off x="5732602" y="4096002"/>
            <a:ext cx="114418" cy="93052"/>
          </a:xfrm>
          <a:custGeom>
            <a:avLst/>
            <a:gdLst/>
            <a:ahLst/>
            <a:cxnLst/>
            <a:rect l="l" t="t" r="r" b="b"/>
            <a:pathLst>
              <a:path w="3845" h="3127" extrusionOk="0">
                <a:moveTo>
                  <a:pt x="0" y="0"/>
                </a:moveTo>
                <a:lnTo>
                  <a:pt x="0" y="3127"/>
                </a:lnTo>
                <a:lnTo>
                  <a:pt x="3507" y="3127"/>
                </a:lnTo>
                <a:cubicBezTo>
                  <a:pt x="3676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4"/>
          <p:cNvSpPr/>
          <p:nvPr/>
        </p:nvSpPr>
        <p:spPr>
          <a:xfrm>
            <a:off x="5591790" y="3976555"/>
            <a:ext cx="114447" cy="93081"/>
          </a:xfrm>
          <a:custGeom>
            <a:avLst/>
            <a:gdLst/>
            <a:ahLst/>
            <a:cxnLst/>
            <a:rect l="l" t="t" r="r" b="b"/>
            <a:pathLst>
              <a:path w="3846" h="3128" extrusionOk="0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45" y="3127"/>
                </a:lnTo>
                <a:lnTo>
                  <a:pt x="3845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4"/>
          <p:cNvSpPr/>
          <p:nvPr/>
        </p:nvSpPr>
        <p:spPr>
          <a:xfrm>
            <a:off x="5591790" y="4094752"/>
            <a:ext cx="114447" cy="94302"/>
          </a:xfrm>
          <a:custGeom>
            <a:avLst/>
            <a:gdLst/>
            <a:ahLst/>
            <a:cxnLst/>
            <a:rect l="l" t="t" r="r" b="b"/>
            <a:pathLst>
              <a:path w="3846" h="3169" extrusionOk="0">
                <a:moveTo>
                  <a:pt x="3845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45" y="3169"/>
                </a:ln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4"/>
          <p:cNvSpPr/>
          <p:nvPr/>
        </p:nvSpPr>
        <p:spPr>
          <a:xfrm>
            <a:off x="4281800" y="4546074"/>
            <a:ext cx="4972210" cy="667574"/>
          </a:xfrm>
          <a:custGeom>
            <a:avLst/>
            <a:gdLst/>
            <a:ahLst/>
            <a:cxnLst/>
            <a:rect l="l" t="t" r="r" b="b"/>
            <a:pathLst>
              <a:path w="167091" h="20111" extrusionOk="0">
                <a:moveTo>
                  <a:pt x="18547" y="0"/>
                </a:moveTo>
                <a:cubicBezTo>
                  <a:pt x="8323" y="0"/>
                  <a:pt x="0" y="8323"/>
                  <a:pt x="0" y="18589"/>
                </a:cubicBezTo>
                <a:lnTo>
                  <a:pt x="0" y="20110"/>
                </a:lnTo>
                <a:lnTo>
                  <a:pt x="167091" y="20110"/>
                </a:lnTo>
                <a:lnTo>
                  <a:pt x="167091" y="18589"/>
                </a:lnTo>
                <a:cubicBezTo>
                  <a:pt x="167091" y="8323"/>
                  <a:pt x="158768" y="0"/>
                  <a:pt x="1485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4"/>
          <p:cNvSpPr/>
          <p:nvPr/>
        </p:nvSpPr>
        <p:spPr>
          <a:xfrm>
            <a:off x="4945605" y="4939567"/>
            <a:ext cx="3542779" cy="426217"/>
          </a:xfrm>
          <a:custGeom>
            <a:avLst/>
            <a:gdLst/>
            <a:ahLst/>
            <a:cxnLst/>
            <a:rect l="l" t="t" r="r" b="b"/>
            <a:pathLst>
              <a:path w="119055" h="14323" extrusionOk="0">
                <a:moveTo>
                  <a:pt x="13224" y="1"/>
                </a:moveTo>
                <a:cubicBezTo>
                  <a:pt x="5915" y="1"/>
                  <a:pt x="0" y="5915"/>
                  <a:pt x="0" y="13224"/>
                </a:cubicBezTo>
                <a:lnTo>
                  <a:pt x="0" y="14323"/>
                </a:lnTo>
                <a:lnTo>
                  <a:pt x="119055" y="14323"/>
                </a:lnTo>
                <a:lnTo>
                  <a:pt x="119055" y="13224"/>
                </a:lnTo>
                <a:cubicBezTo>
                  <a:pt x="119055" y="5915"/>
                  <a:pt x="113098" y="1"/>
                  <a:pt x="1057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7706387" y="4205539"/>
            <a:ext cx="668859" cy="867342"/>
          </a:xfrm>
          <a:custGeom>
            <a:avLst/>
            <a:gdLst/>
            <a:ahLst/>
            <a:cxnLst/>
            <a:rect l="l" t="t" r="r" b="b"/>
            <a:pathLst>
              <a:path w="22477" h="29147" extrusionOk="0">
                <a:moveTo>
                  <a:pt x="11078" y="1"/>
                </a:moveTo>
                <a:cubicBezTo>
                  <a:pt x="4980" y="1"/>
                  <a:pt x="40" y="4601"/>
                  <a:pt x="1" y="10261"/>
                </a:cubicBezTo>
                <a:cubicBezTo>
                  <a:pt x="1" y="12627"/>
                  <a:pt x="846" y="14908"/>
                  <a:pt x="2409" y="16725"/>
                </a:cubicBezTo>
                <a:cubicBezTo>
                  <a:pt x="3592" y="18077"/>
                  <a:pt x="4141" y="19851"/>
                  <a:pt x="3930" y="21626"/>
                </a:cubicBezTo>
                <a:cubicBezTo>
                  <a:pt x="3887" y="21964"/>
                  <a:pt x="3845" y="22302"/>
                  <a:pt x="3887" y="22640"/>
                </a:cubicBezTo>
                <a:cubicBezTo>
                  <a:pt x="3971" y="26247"/>
                  <a:pt x="7179" y="29146"/>
                  <a:pt x="11070" y="29146"/>
                </a:cubicBezTo>
                <a:cubicBezTo>
                  <a:pt x="11098" y="29146"/>
                  <a:pt x="11126" y="29146"/>
                  <a:pt x="11154" y="29146"/>
                </a:cubicBezTo>
                <a:cubicBezTo>
                  <a:pt x="15041" y="29104"/>
                  <a:pt x="18209" y="26146"/>
                  <a:pt x="18252" y="22513"/>
                </a:cubicBezTo>
                <a:lnTo>
                  <a:pt x="18252" y="22048"/>
                </a:lnTo>
                <a:cubicBezTo>
                  <a:pt x="18125" y="20063"/>
                  <a:pt x="18759" y="18077"/>
                  <a:pt x="20026" y="16514"/>
                </a:cubicBezTo>
                <a:cubicBezTo>
                  <a:pt x="21716" y="14444"/>
                  <a:pt x="22476" y="11782"/>
                  <a:pt x="22181" y="9120"/>
                </a:cubicBezTo>
                <a:cubicBezTo>
                  <a:pt x="21589" y="4346"/>
                  <a:pt x="17533" y="629"/>
                  <a:pt x="12464" y="79"/>
                </a:cubicBezTo>
                <a:cubicBezTo>
                  <a:pt x="11996" y="26"/>
                  <a:pt x="11534" y="1"/>
                  <a:pt x="1107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/>
          <p:nvPr/>
        </p:nvSpPr>
        <p:spPr>
          <a:xfrm>
            <a:off x="7896091" y="4537276"/>
            <a:ext cx="272966" cy="820027"/>
          </a:xfrm>
          <a:custGeom>
            <a:avLst/>
            <a:gdLst/>
            <a:ahLst/>
            <a:cxnLst/>
            <a:rect l="l" t="t" r="r" b="b"/>
            <a:pathLst>
              <a:path w="9173" h="27557" extrusionOk="0">
                <a:moveTo>
                  <a:pt x="4779" y="0"/>
                </a:moveTo>
                <a:cubicBezTo>
                  <a:pt x="4462" y="0"/>
                  <a:pt x="4145" y="212"/>
                  <a:pt x="4188" y="634"/>
                </a:cubicBezTo>
                <a:lnTo>
                  <a:pt x="4145" y="10731"/>
                </a:lnTo>
                <a:lnTo>
                  <a:pt x="1272" y="7267"/>
                </a:lnTo>
                <a:cubicBezTo>
                  <a:pt x="1139" y="7112"/>
                  <a:pt x="980" y="7047"/>
                  <a:pt x="826" y="7047"/>
                </a:cubicBezTo>
                <a:cubicBezTo>
                  <a:pt x="393" y="7047"/>
                  <a:pt x="0" y="7560"/>
                  <a:pt x="343" y="8027"/>
                </a:cubicBezTo>
                <a:lnTo>
                  <a:pt x="4145" y="12548"/>
                </a:lnTo>
                <a:lnTo>
                  <a:pt x="4061" y="26955"/>
                </a:lnTo>
                <a:cubicBezTo>
                  <a:pt x="4040" y="27356"/>
                  <a:pt x="4335" y="27557"/>
                  <a:pt x="4636" y="27557"/>
                </a:cubicBezTo>
                <a:cubicBezTo>
                  <a:pt x="4937" y="27557"/>
                  <a:pt x="5244" y="27356"/>
                  <a:pt x="5244" y="26955"/>
                </a:cubicBezTo>
                <a:lnTo>
                  <a:pt x="5328" y="7985"/>
                </a:lnTo>
                <a:cubicBezTo>
                  <a:pt x="5413" y="7943"/>
                  <a:pt x="5455" y="7858"/>
                  <a:pt x="5539" y="7816"/>
                </a:cubicBezTo>
                <a:lnTo>
                  <a:pt x="8962" y="3127"/>
                </a:lnTo>
                <a:cubicBezTo>
                  <a:pt x="9173" y="2873"/>
                  <a:pt x="9088" y="2493"/>
                  <a:pt x="8835" y="2324"/>
                </a:cubicBezTo>
                <a:cubicBezTo>
                  <a:pt x="8729" y="2236"/>
                  <a:pt x="8602" y="2192"/>
                  <a:pt x="8476" y="2192"/>
                </a:cubicBezTo>
                <a:cubicBezTo>
                  <a:pt x="8301" y="2192"/>
                  <a:pt x="8131" y="2278"/>
                  <a:pt x="8032" y="2451"/>
                </a:cubicBezTo>
                <a:lnTo>
                  <a:pt x="5371" y="6042"/>
                </a:lnTo>
                <a:lnTo>
                  <a:pt x="5371" y="634"/>
                </a:lnTo>
                <a:cubicBezTo>
                  <a:pt x="5413" y="212"/>
                  <a:pt x="5096" y="0"/>
                  <a:pt x="477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4"/>
          <p:cNvSpPr/>
          <p:nvPr/>
        </p:nvSpPr>
        <p:spPr>
          <a:xfrm>
            <a:off x="7290258" y="4556886"/>
            <a:ext cx="465199" cy="602738"/>
          </a:xfrm>
          <a:custGeom>
            <a:avLst/>
            <a:gdLst/>
            <a:ahLst/>
            <a:cxnLst/>
            <a:rect l="l" t="t" r="r" b="b"/>
            <a:pathLst>
              <a:path w="15633" h="20255" extrusionOk="0">
                <a:moveTo>
                  <a:pt x="7962" y="1"/>
                </a:moveTo>
                <a:cubicBezTo>
                  <a:pt x="7636" y="1"/>
                  <a:pt x="7306" y="20"/>
                  <a:pt x="6971" y="60"/>
                </a:cubicBezTo>
                <a:cubicBezTo>
                  <a:pt x="3423" y="440"/>
                  <a:pt x="592" y="3059"/>
                  <a:pt x="212" y="6354"/>
                </a:cubicBezTo>
                <a:cubicBezTo>
                  <a:pt x="1" y="8171"/>
                  <a:pt x="550" y="10030"/>
                  <a:pt x="1690" y="11466"/>
                </a:cubicBezTo>
                <a:cubicBezTo>
                  <a:pt x="2578" y="12565"/>
                  <a:pt x="3042" y="13959"/>
                  <a:pt x="2958" y="15353"/>
                </a:cubicBezTo>
                <a:lnTo>
                  <a:pt x="2958" y="15649"/>
                </a:lnTo>
                <a:cubicBezTo>
                  <a:pt x="2958" y="18184"/>
                  <a:pt x="5155" y="20212"/>
                  <a:pt x="7859" y="20254"/>
                </a:cubicBezTo>
                <a:cubicBezTo>
                  <a:pt x="7887" y="20255"/>
                  <a:pt x="7915" y="20255"/>
                  <a:pt x="7943" y="20255"/>
                </a:cubicBezTo>
                <a:cubicBezTo>
                  <a:pt x="10650" y="20255"/>
                  <a:pt x="12845" y="18242"/>
                  <a:pt x="12928" y="15734"/>
                </a:cubicBezTo>
                <a:cubicBezTo>
                  <a:pt x="12928" y="15480"/>
                  <a:pt x="12928" y="15269"/>
                  <a:pt x="12886" y="15058"/>
                </a:cubicBezTo>
                <a:cubicBezTo>
                  <a:pt x="12717" y="13790"/>
                  <a:pt x="13140" y="12565"/>
                  <a:pt x="13942" y="11635"/>
                </a:cubicBezTo>
                <a:cubicBezTo>
                  <a:pt x="15041" y="10368"/>
                  <a:pt x="15632" y="8763"/>
                  <a:pt x="15590" y="7115"/>
                </a:cubicBezTo>
                <a:cubicBezTo>
                  <a:pt x="15590" y="3194"/>
                  <a:pt x="12169" y="1"/>
                  <a:pt x="79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4"/>
          <p:cNvSpPr/>
          <p:nvPr/>
        </p:nvSpPr>
        <p:spPr>
          <a:xfrm>
            <a:off x="7433570" y="4788697"/>
            <a:ext cx="190627" cy="569559"/>
          </a:xfrm>
          <a:custGeom>
            <a:avLst/>
            <a:gdLst/>
            <a:ahLst/>
            <a:cxnLst/>
            <a:rect l="l" t="t" r="r" b="b"/>
            <a:pathLst>
              <a:path w="6406" h="19140" extrusionOk="0">
                <a:moveTo>
                  <a:pt x="3085" y="1"/>
                </a:moveTo>
                <a:cubicBezTo>
                  <a:pt x="2831" y="1"/>
                  <a:pt x="2662" y="170"/>
                  <a:pt x="2662" y="423"/>
                </a:cubicBezTo>
                <a:lnTo>
                  <a:pt x="2662" y="4183"/>
                </a:lnTo>
                <a:lnTo>
                  <a:pt x="804" y="1649"/>
                </a:lnTo>
                <a:cubicBezTo>
                  <a:pt x="727" y="1546"/>
                  <a:pt x="604" y="1490"/>
                  <a:pt x="471" y="1490"/>
                </a:cubicBezTo>
                <a:cubicBezTo>
                  <a:pt x="385" y="1490"/>
                  <a:pt x="295" y="1514"/>
                  <a:pt x="212" y="1564"/>
                </a:cubicBezTo>
                <a:cubicBezTo>
                  <a:pt x="43" y="1691"/>
                  <a:pt x="1" y="1987"/>
                  <a:pt x="128" y="2156"/>
                </a:cubicBezTo>
                <a:lnTo>
                  <a:pt x="2536" y="5409"/>
                </a:lnTo>
                <a:cubicBezTo>
                  <a:pt x="2578" y="5451"/>
                  <a:pt x="2620" y="5493"/>
                  <a:pt x="2662" y="5493"/>
                </a:cubicBezTo>
                <a:lnTo>
                  <a:pt x="2747" y="18717"/>
                </a:lnTo>
                <a:cubicBezTo>
                  <a:pt x="2747" y="18928"/>
                  <a:pt x="2916" y="19139"/>
                  <a:pt x="3127" y="19139"/>
                </a:cubicBezTo>
                <a:cubicBezTo>
                  <a:pt x="3381" y="19139"/>
                  <a:pt x="3550" y="18928"/>
                  <a:pt x="3550" y="18717"/>
                </a:cubicBezTo>
                <a:lnTo>
                  <a:pt x="3507" y="8704"/>
                </a:lnTo>
                <a:lnTo>
                  <a:pt x="6127" y="5535"/>
                </a:lnTo>
                <a:cubicBezTo>
                  <a:pt x="6406" y="5225"/>
                  <a:pt x="6139" y="4869"/>
                  <a:pt x="5843" y="4869"/>
                </a:cubicBezTo>
                <a:cubicBezTo>
                  <a:pt x="5736" y="4869"/>
                  <a:pt x="5625" y="4916"/>
                  <a:pt x="5535" y="5028"/>
                </a:cubicBezTo>
                <a:lnTo>
                  <a:pt x="3507" y="7394"/>
                </a:lnTo>
                <a:lnTo>
                  <a:pt x="3507" y="423"/>
                </a:lnTo>
                <a:cubicBezTo>
                  <a:pt x="3507" y="170"/>
                  <a:pt x="3296" y="1"/>
                  <a:pt x="308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9468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"/>
          <p:cNvSpPr txBox="1">
            <a:spLocks noGrp="1"/>
          </p:cNvSpPr>
          <p:nvPr>
            <p:ph type="ctrTitle"/>
          </p:nvPr>
        </p:nvSpPr>
        <p:spPr>
          <a:xfrm>
            <a:off x="831200" y="1605949"/>
            <a:ext cx="3867300" cy="8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Our Goal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185" name="Google Shape;185;p17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434343"/>
                </a:solidFill>
              </a:rPr>
              <a:t>Find important factors that drive home sales for better understanding of how to allocate investments into mortgage-backed securities.</a:t>
            </a:r>
            <a:endParaRPr dirty="0">
              <a:solidFill>
                <a:srgbClr val="434343"/>
              </a:solidFill>
            </a:endParaRPr>
          </a:p>
        </p:txBody>
      </p:sp>
      <p:grpSp>
        <p:nvGrpSpPr>
          <p:cNvPr id="186" name="Google Shape;186;p17"/>
          <p:cNvGrpSpPr/>
          <p:nvPr/>
        </p:nvGrpSpPr>
        <p:grpSpPr>
          <a:xfrm>
            <a:off x="5811131" y="1111432"/>
            <a:ext cx="1980215" cy="1907859"/>
            <a:chOff x="1029600" y="238175"/>
            <a:chExt cx="5360625" cy="5164750"/>
          </a:xfrm>
        </p:grpSpPr>
        <p:sp>
          <p:nvSpPr>
            <p:cNvPr id="187" name="Google Shape;187;p17"/>
            <p:cNvSpPr/>
            <p:nvPr/>
          </p:nvSpPr>
          <p:spPr>
            <a:xfrm>
              <a:off x="1029600" y="238175"/>
              <a:ext cx="5317100" cy="4055200"/>
            </a:xfrm>
            <a:custGeom>
              <a:avLst/>
              <a:gdLst/>
              <a:ahLst/>
              <a:cxnLst/>
              <a:rect l="l" t="t" r="r" b="b"/>
              <a:pathLst>
                <a:path w="212684" h="162208" extrusionOk="0">
                  <a:moveTo>
                    <a:pt x="109441" y="1"/>
                  </a:moveTo>
                  <a:cubicBezTo>
                    <a:pt x="79644" y="1"/>
                    <a:pt x="50872" y="12897"/>
                    <a:pt x="31068" y="36025"/>
                  </a:cubicBezTo>
                  <a:cubicBezTo>
                    <a:pt x="33570" y="35218"/>
                    <a:pt x="36296" y="34711"/>
                    <a:pt x="38970" y="34711"/>
                  </a:cubicBezTo>
                  <a:cubicBezTo>
                    <a:pt x="39179" y="34711"/>
                    <a:pt x="39388" y="34714"/>
                    <a:pt x="39596" y="34720"/>
                  </a:cubicBezTo>
                  <a:cubicBezTo>
                    <a:pt x="39668" y="34719"/>
                    <a:pt x="39740" y="34719"/>
                    <a:pt x="39812" y="34719"/>
                  </a:cubicBezTo>
                  <a:cubicBezTo>
                    <a:pt x="51212" y="34719"/>
                    <a:pt x="61466" y="41574"/>
                    <a:pt x="65877" y="52124"/>
                  </a:cubicBezTo>
                  <a:cubicBezTo>
                    <a:pt x="68408" y="41509"/>
                    <a:pt x="77835" y="34189"/>
                    <a:pt x="88478" y="34189"/>
                  </a:cubicBezTo>
                  <a:cubicBezTo>
                    <a:pt x="89178" y="34189"/>
                    <a:pt x="89883" y="34220"/>
                    <a:pt x="90591" y="34285"/>
                  </a:cubicBezTo>
                  <a:cubicBezTo>
                    <a:pt x="102165" y="35416"/>
                    <a:pt x="111128" y="44815"/>
                    <a:pt x="111564" y="56389"/>
                  </a:cubicBezTo>
                  <a:lnTo>
                    <a:pt x="17405" y="56389"/>
                  </a:lnTo>
                  <a:cubicBezTo>
                    <a:pt x="1" y="90240"/>
                    <a:pt x="2786" y="130967"/>
                    <a:pt x="24541" y="162208"/>
                  </a:cubicBezTo>
                  <a:lnTo>
                    <a:pt x="109388" y="77361"/>
                  </a:lnTo>
                  <a:lnTo>
                    <a:pt x="194235" y="162208"/>
                  </a:lnTo>
                  <a:cubicBezTo>
                    <a:pt x="206244" y="144977"/>
                    <a:pt x="212684" y="124527"/>
                    <a:pt x="212597" y="103468"/>
                  </a:cubicBezTo>
                  <a:cubicBezTo>
                    <a:pt x="212597" y="99726"/>
                    <a:pt x="212423" y="95984"/>
                    <a:pt x="211987" y="92242"/>
                  </a:cubicBezTo>
                  <a:lnTo>
                    <a:pt x="145937" y="92242"/>
                  </a:lnTo>
                  <a:cubicBezTo>
                    <a:pt x="146547" y="79885"/>
                    <a:pt x="156728" y="70138"/>
                    <a:pt x="169085" y="70138"/>
                  </a:cubicBezTo>
                  <a:cubicBezTo>
                    <a:pt x="179789" y="70225"/>
                    <a:pt x="189014" y="77622"/>
                    <a:pt x="191537" y="87978"/>
                  </a:cubicBezTo>
                  <a:cubicBezTo>
                    <a:pt x="194583" y="80668"/>
                    <a:pt x="200500" y="75011"/>
                    <a:pt x="207897" y="72140"/>
                  </a:cubicBezTo>
                  <a:cubicBezTo>
                    <a:pt x="196584" y="36460"/>
                    <a:pt x="166823" y="9657"/>
                    <a:pt x="130099" y="2087"/>
                  </a:cubicBezTo>
                  <a:cubicBezTo>
                    <a:pt x="123224" y="685"/>
                    <a:pt x="116305" y="1"/>
                    <a:pt x="1094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1643125" y="2170000"/>
              <a:ext cx="4242350" cy="3232925"/>
            </a:xfrm>
            <a:custGeom>
              <a:avLst/>
              <a:gdLst/>
              <a:ahLst/>
              <a:cxnLst/>
              <a:rect l="l" t="t" r="r" b="b"/>
              <a:pathLst>
                <a:path w="169694" h="129317" extrusionOk="0">
                  <a:moveTo>
                    <a:pt x="84847" y="1"/>
                  </a:moveTo>
                  <a:lnTo>
                    <a:pt x="0" y="84848"/>
                  </a:lnTo>
                  <a:cubicBezTo>
                    <a:pt x="19232" y="112695"/>
                    <a:pt x="50995" y="129316"/>
                    <a:pt x="84847" y="129316"/>
                  </a:cubicBezTo>
                  <a:cubicBezTo>
                    <a:pt x="118699" y="129316"/>
                    <a:pt x="150375" y="112695"/>
                    <a:pt x="169694" y="84848"/>
                  </a:cubicBezTo>
                  <a:lnTo>
                    <a:pt x="848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1138400" y="1978550"/>
              <a:ext cx="5251825" cy="2817375"/>
            </a:xfrm>
            <a:custGeom>
              <a:avLst/>
              <a:gdLst/>
              <a:ahLst/>
              <a:cxnLst/>
              <a:rect l="l" t="t" r="r" b="b"/>
              <a:pathLst>
                <a:path w="210073" h="112695" extrusionOk="0">
                  <a:moveTo>
                    <a:pt x="105036" y="1"/>
                  </a:moveTo>
                  <a:lnTo>
                    <a:pt x="0" y="105037"/>
                  </a:lnTo>
                  <a:lnTo>
                    <a:pt x="7658" y="112695"/>
                  </a:lnTo>
                  <a:lnTo>
                    <a:pt x="105036" y="15317"/>
                  </a:lnTo>
                  <a:lnTo>
                    <a:pt x="202414" y="112695"/>
                  </a:lnTo>
                  <a:lnTo>
                    <a:pt x="210072" y="105037"/>
                  </a:lnTo>
                  <a:lnTo>
                    <a:pt x="10503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3357450" y="3714650"/>
              <a:ext cx="813700" cy="813700"/>
            </a:xfrm>
            <a:custGeom>
              <a:avLst/>
              <a:gdLst/>
              <a:ahLst/>
              <a:cxnLst/>
              <a:rect l="l" t="t" r="r" b="b"/>
              <a:pathLst>
                <a:path w="32548" h="32548" extrusionOk="0">
                  <a:moveTo>
                    <a:pt x="16274" y="1"/>
                  </a:moveTo>
                  <a:cubicBezTo>
                    <a:pt x="7311" y="1"/>
                    <a:pt x="1" y="7311"/>
                    <a:pt x="1" y="16274"/>
                  </a:cubicBezTo>
                  <a:cubicBezTo>
                    <a:pt x="1" y="25237"/>
                    <a:pt x="7311" y="32547"/>
                    <a:pt x="16274" y="32547"/>
                  </a:cubicBezTo>
                  <a:cubicBezTo>
                    <a:pt x="25237" y="32547"/>
                    <a:pt x="32547" y="25237"/>
                    <a:pt x="32547" y="16274"/>
                  </a:cubicBezTo>
                  <a:cubicBezTo>
                    <a:pt x="32547" y="7311"/>
                    <a:pt x="25237" y="1"/>
                    <a:pt x="16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3115975" y="3635175"/>
              <a:ext cx="1133500" cy="971500"/>
            </a:xfrm>
            <a:custGeom>
              <a:avLst/>
              <a:gdLst/>
              <a:ahLst/>
              <a:cxnLst/>
              <a:rect l="l" t="t" r="r" b="b"/>
              <a:pathLst>
                <a:path w="45340" h="38860" extrusionOk="0">
                  <a:moveTo>
                    <a:pt x="25933" y="6400"/>
                  </a:moveTo>
                  <a:cubicBezTo>
                    <a:pt x="33156" y="6400"/>
                    <a:pt x="38986" y="12230"/>
                    <a:pt x="38986" y="19453"/>
                  </a:cubicBezTo>
                  <a:cubicBezTo>
                    <a:pt x="38986" y="27336"/>
                    <a:pt x="32544" y="32555"/>
                    <a:pt x="25842" y="32555"/>
                  </a:cubicBezTo>
                  <a:cubicBezTo>
                    <a:pt x="22630" y="32555"/>
                    <a:pt x="19359" y="31356"/>
                    <a:pt x="16709" y="28677"/>
                  </a:cubicBezTo>
                  <a:cubicBezTo>
                    <a:pt x="8442" y="20497"/>
                    <a:pt x="14272" y="6400"/>
                    <a:pt x="25933" y="6400"/>
                  </a:cubicBezTo>
                  <a:close/>
                  <a:moveTo>
                    <a:pt x="25788" y="0"/>
                  </a:moveTo>
                  <a:cubicBezTo>
                    <a:pt x="21017" y="0"/>
                    <a:pt x="16150" y="1765"/>
                    <a:pt x="12183" y="5703"/>
                  </a:cubicBezTo>
                  <a:cubicBezTo>
                    <a:pt x="0" y="17974"/>
                    <a:pt x="8616" y="38859"/>
                    <a:pt x="25933" y="38859"/>
                  </a:cubicBezTo>
                  <a:cubicBezTo>
                    <a:pt x="36637" y="38859"/>
                    <a:pt x="45339" y="30157"/>
                    <a:pt x="45339" y="19453"/>
                  </a:cubicBezTo>
                  <a:cubicBezTo>
                    <a:pt x="45339" y="7734"/>
                    <a:pt x="35775" y="0"/>
                    <a:pt x="257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3775175" y="3686375"/>
              <a:ext cx="25" cy="815850"/>
            </a:xfrm>
            <a:custGeom>
              <a:avLst/>
              <a:gdLst/>
              <a:ahLst/>
              <a:cxnLst/>
              <a:rect l="l" t="t" r="r" b="b"/>
              <a:pathLst>
                <a:path w="1" h="32634" extrusionOk="0">
                  <a:moveTo>
                    <a:pt x="0" y="1"/>
                  </a:moveTo>
                  <a:lnTo>
                    <a:pt x="0" y="32634"/>
                  </a:lnTo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3694675" y="3686375"/>
              <a:ext cx="163175" cy="815850"/>
            </a:xfrm>
            <a:custGeom>
              <a:avLst/>
              <a:gdLst/>
              <a:ahLst/>
              <a:cxnLst/>
              <a:rect l="l" t="t" r="r" b="b"/>
              <a:pathLst>
                <a:path w="6527" h="32634" extrusionOk="0">
                  <a:moveTo>
                    <a:pt x="0" y="1"/>
                  </a:moveTo>
                  <a:lnTo>
                    <a:pt x="0" y="32634"/>
                  </a:lnTo>
                  <a:lnTo>
                    <a:pt x="6527" y="32634"/>
                  </a:lnTo>
                  <a:lnTo>
                    <a:pt x="6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3340050" y="4121500"/>
              <a:ext cx="844150" cy="25"/>
            </a:xfrm>
            <a:custGeom>
              <a:avLst/>
              <a:gdLst/>
              <a:ahLst/>
              <a:cxnLst/>
              <a:rect l="l" t="t" r="r" b="b"/>
              <a:pathLst>
                <a:path w="33766" h="1" extrusionOk="0">
                  <a:moveTo>
                    <a:pt x="1" y="0"/>
                  </a:moveTo>
                  <a:lnTo>
                    <a:pt x="33765" y="0"/>
                  </a:lnTo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3340050" y="4038825"/>
              <a:ext cx="844150" cy="163175"/>
            </a:xfrm>
            <a:custGeom>
              <a:avLst/>
              <a:gdLst/>
              <a:ahLst/>
              <a:cxnLst/>
              <a:rect l="l" t="t" r="r" b="b"/>
              <a:pathLst>
                <a:path w="33766" h="6527" extrusionOk="0">
                  <a:moveTo>
                    <a:pt x="1" y="0"/>
                  </a:moveTo>
                  <a:lnTo>
                    <a:pt x="1" y="6527"/>
                  </a:lnTo>
                  <a:lnTo>
                    <a:pt x="33765" y="6527"/>
                  </a:lnTo>
                  <a:lnTo>
                    <a:pt x="3376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17"/>
          <p:cNvSpPr txBox="1"/>
          <p:nvPr/>
        </p:nvSpPr>
        <p:spPr>
          <a:xfrm>
            <a:off x="5591475" y="3022413"/>
            <a:ext cx="24195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accent4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7" name="Google Shape;197;p17"/>
          <p:cNvSpPr txBox="1"/>
          <p:nvPr/>
        </p:nvSpPr>
        <p:spPr>
          <a:xfrm>
            <a:off x="5591475" y="3460563"/>
            <a:ext cx="24195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16" name="Google Shape;8082;p46">
            <a:extLst>
              <a:ext uri="{FF2B5EF4-FFF2-40B4-BE49-F238E27FC236}">
                <a16:creationId xmlns:a16="http://schemas.microsoft.com/office/drawing/2014/main" id="{2DCC0D2E-F7D4-4DA3-A125-0947F9035C0C}"/>
              </a:ext>
            </a:extLst>
          </p:cNvPr>
          <p:cNvGrpSpPr/>
          <p:nvPr/>
        </p:nvGrpSpPr>
        <p:grpSpPr>
          <a:xfrm>
            <a:off x="2576986" y="1907715"/>
            <a:ext cx="366664" cy="366981"/>
            <a:chOff x="2185372" y="1957799"/>
            <a:chExt cx="366664" cy="366981"/>
          </a:xfrm>
        </p:grpSpPr>
        <p:sp>
          <p:nvSpPr>
            <p:cNvPr id="17" name="Google Shape;8083;p46">
              <a:extLst>
                <a:ext uri="{FF2B5EF4-FFF2-40B4-BE49-F238E27FC236}">
                  <a16:creationId xmlns:a16="http://schemas.microsoft.com/office/drawing/2014/main" id="{4B12660F-0D96-4A1C-A09D-04861DA66B9F}"/>
                </a:ext>
              </a:extLst>
            </p:cNvPr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084;p46">
              <a:extLst>
                <a:ext uri="{FF2B5EF4-FFF2-40B4-BE49-F238E27FC236}">
                  <a16:creationId xmlns:a16="http://schemas.microsoft.com/office/drawing/2014/main" id="{D6EA3F89-5C39-48CC-937A-99C467985F2F}"/>
                </a:ext>
              </a:extLst>
            </p:cNvPr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085;p46">
              <a:extLst>
                <a:ext uri="{FF2B5EF4-FFF2-40B4-BE49-F238E27FC236}">
                  <a16:creationId xmlns:a16="http://schemas.microsoft.com/office/drawing/2014/main" id="{2CA41032-4C9A-44BF-B7AF-A46515A36947}"/>
                </a:ext>
              </a:extLst>
            </p:cNvPr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86;p46">
              <a:extLst>
                <a:ext uri="{FF2B5EF4-FFF2-40B4-BE49-F238E27FC236}">
                  <a16:creationId xmlns:a16="http://schemas.microsoft.com/office/drawing/2014/main" id="{E65C16E1-30F7-4DE0-9911-074863E44788}"/>
                </a:ext>
              </a:extLst>
            </p:cNvPr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087;p46">
              <a:extLst>
                <a:ext uri="{FF2B5EF4-FFF2-40B4-BE49-F238E27FC236}">
                  <a16:creationId xmlns:a16="http://schemas.microsoft.com/office/drawing/2014/main" id="{2F04AFC8-3310-4C80-9C81-0DC936FC822F}"/>
                </a:ext>
              </a:extLst>
            </p:cNvPr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088;p46">
              <a:extLst>
                <a:ext uri="{FF2B5EF4-FFF2-40B4-BE49-F238E27FC236}">
                  <a16:creationId xmlns:a16="http://schemas.microsoft.com/office/drawing/2014/main" id="{5ACAA0D4-1B74-49F8-B383-8F516895CFB2}"/>
                </a:ext>
              </a:extLst>
            </p:cNvPr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089;p46">
              <a:extLst>
                <a:ext uri="{FF2B5EF4-FFF2-40B4-BE49-F238E27FC236}">
                  <a16:creationId xmlns:a16="http://schemas.microsoft.com/office/drawing/2014/main" id="{B73DA5E7-EB97-4408-9F06-CD5712611FE9}"/>
                </a:ext>
              </a:extLst>
            </p:cNvPr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090;p46">
              <a:extLst>
                <a:ext uri="{FF2B5EF4-FFF2-40B4-BE49-F238E27FC236}">
                  <a16:creationId xmlns:a16="http://schemas.microsoft.com/office/drawing/2014/main" id="{814FA9E7-C883-4423-9127-00016FAC162C}"/>
                </a:ext>
              </a:extLst>
            </p:cNvPr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ctrTitle" idx="15"/>
          </p:nvPr>
        </p:nvSpPr>
        <p:spPr>
          <a:xfrm>
            <a:off x="2262969" y="705779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 hypothesized at first glance of the data</a:t>
            </a:r>
            <a:endParaRPr dirty="0"/>
          </a:p>
        </p:txBody>
      </p:sp>
      <p:sp>
        <p:nvSpPr>
          <p:cNvPr id="153" name="Google Shape;153;p16"/>
          <p:cNvSpPr/>
          <p:nvPr/>
        </p:nvSpPr>
        <p:spPr>
          <a:xfrm>
            <a:off x="6211396" y="1509475"/>
            <a:ext cx="657300" cy="657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1905000" y="1509475"/>
            <a:ext cx="657300" cy="657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title" idx="2"/>
          </p:nvPr>
        </p:nvSpPr>
        <p:spPr>
          <a:xfrm>
            <a:off x="3699102" y="156514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16"/>
          <p:cNvSpPr/>
          <p:nvPr/>
        </p:nvSpPr>
        <p:spPr>
          <a:xfrm>
            <a:off x="4052244" y="3012350"/>
            <a:ext cx="657300" cy="657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title" idx="8"/>
          </p:nvPr>
        </p:nvSpPr>
        <p:spPr>
          <a:xfrm>
            <a:off x="5866256" y="157304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9" name="Google Shape;159;p16"/>
          <p:cNvSpPr txBox="1">
            <a:spLocks noGrp="1"/>
          </p:cNvSpPr>
          <p:nvPr>
            <p:ph type="title" idx="5"/>
          </p:nvPr>
        </p:nvSpPr>
        <p:spPr>
          <a:xfrm>
            <a:off x="3699102" y="309184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1" name="Google Shape;161;p16"/>
          <p:cNvSpPr txBox="1">
            <a:spLocks noGrp="1"/>
          </p:cNvSpPr>
          <p:nvPr>
            <p:ph type="title" idx="14"/>
          </p:nvPr>
        </p:nvSpPr>
        <p:spPr>
          <a:xfrm>
            <a:off x="5866256" y="309184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ctrTitle" idx="6"/>
          </p:nvPr>
        </p:nvSpPr>
        <p:spPr>
          <a:xfrm>
            <a:off x="5582006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Neighborhood</a:t>
            </a:r>
            <a:endParaRPr dirty="0"/>
          </a:p>
        </p:txBody>
      </p:sp>
      <p:sp>
        <p:nvSpPr>
          <p:cNvPr id="164" name="Google Shape;164;p16"/>
          <p:cNvSpPr txBox="1">
            <a:spLocks noGrp="1"/>
          </p:cNvSpPr>
          <p:nvPr>
            <p:ph type="title" idx="18"/>
          </p:nvPr>
        </p:nvSpPr>
        <p:spPr>
          <a:xfrm>
            <a:off x="1545625" y="156514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65" name="Google Shape;165;p16"/>
          <p:cNvSpPr txBox="1">
            <a:spLocks noGrp="1"/>
          </p:cNvSpPr>
          <p:nvPr>
            <p:ph type="ctrTitle" idx="9"/>
          </p:nvPr>
        </p:nvSpPr>
        <p:spPr>
          <a:xfrm>
            <a:off x="5581987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Overall Condition</a:t>
            </a:r>
            <a:endParaRPr dirty="0"/>
          </a:p>
        </p:txBody>
      </p:sp>
      <p:sp>
        <p:nvSpPr>
          <p:cNvPr id="166" name="Google Shape;166;p16"/>
          <p:cNvSpPr txBox="1">
            <a:spLocks noGrp="1"/>
          </p:cNvSpPr>
          <p:nvPr>
            <p:ph type="ctrTitle" idx="16"/>
          </p:nvPr>
        </p:nvSpPr>
        <p:spPr>
          <a:xfrm>
            <a:off x="1226125" y="1853313"/>
            <a:ext cx="239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Overall Quality</a:t>
            </a:r>
            <a:endParaRPr dirty="0"/>
          </a:p>
        </p:txBody>
      </p:sp>
      <p:sp>
        <p:nvSpPr>
          <p:cNvPr id="168" name="Google Shape;168;p16"/>
          <p:cNvSpPr txBox="1">
            <a:spLocks noGrp="1"/>
          </p:cNvSpPr>
          <p:nvPr>
            <p:ph type="ctrTitle" idx="19"/>
          </p:nvPr>
        </p:nvSpPr>
        <p:spPr>
          <a:xfrm>
            <a:off x="1261437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Year Built</a:t>
            </a:r>
            <a:endParaRPr dirty="0"/>
          </a:p>
        </p:txBody>
      </p:sp>
      <p:sp>
        <p:nvSpPr>
          <p:cNvPr id="170" name="Google Shape;170;p16"/>
          <p:cNvSpPr txBox="1">
            <a:spLocks noGrp="1"/>
          </p:cNvSpPr>
          <p:nvPr>
            <p:ph type="title" idx="21"/>
          </p:nvPr>
        </p:nvSpPr>
        <p:spPr>
          <a:xfrm>
            <a:off x="1545625" y="309184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71" name="Google Shape;171;p16"/>
          <p:cNvSpPr txBox="1">
            <a:spLocks noGrp="1"/>
          </p:cNvSpPr>
          <p:nvPr>
            <p:ph type="ctrTitle"/>
          </p:nvPr>
        </p:nvSpPr>
        <p:spPr>
          <a:xfrm>
            <a:off x="3414640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Year Remodeled </a:t>
            </a:r>
            <a:endParaRPr dirty="0"/>
          </a:p>
        </p:txBody>
      </p:sp>
      <p:sp>
        <p:nvSpPr>
          <p:cNvPr id="173" name="Google Shape;173;p16"/>
          <p:cNvSpPr txBox="1">
            <a:spLocks noGrp="1"/>
          </p:cNvSpPr>
          <p:nvPr>
            <p:ph type="ctrTitle" idx="3"/>
          </p:nvPr>
        </p:nvSpPr>
        <p:spPr>
          <a:xfrm>
            <a:off x="3414853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Square Footage</a:t>
            </a:r>
            <a:endParaRPr dirty="0"/>
          </a:p>
        </p:txBody>
      </p:sp>
      <p:grpSp>
        <p:nvGrpSpPr>
          <p:cNvPr id="174" name="Google Shape;174;p16"/>
          <p:cNvGrpSpPr/>
          <p:nvPr/>
        </p:nvGrpSpPr>
        <p:grpSpPr>
          <a:xfrm>
            <a:off x="8229646" y="3183594"/>
            <a:ext cx="1038447" cy="2176554"/>
            <a:chOff x="2106350" y="2477950"/>
            <a:chExt cx="872425" cy="1828576"/>
          </a:xfrm>
        </p:grpSpPr>
        <p:sp>
          <p:nvSpPr>
            <p:cNvPr id="175" name="Google Shape;175;p16"/>
            <p:cNvSpPr/>
            <p:nvPr/>
          </p:nvSpPr>
          <p:spPr>
            <a:xfrm>
              <a:off x="2106350" y="2477950"/>
              <a:ext cx="872425" cy="1131600"/>
            </a:xfrm>
            <a:custGeom>
              <a:avLst/>
              <a:gdLst/>
              <a:ahLst/>
              <a:cxnLst/>
              <a:rect l="l" t="t" r="r" b="b"/>
              <a:pathLst>
                <a:path w="34897" h="45264" extrusionOk="0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2366600" y="3007376"/>
              <a:ext cx="343900" cy="1299150"/>
            </a:xfrm>
            <a:custGeom>
              <a:avLst/>
              <a:gdLst/>
              <a:ahLst/>
              <a:cxnLst/>
              <a:rect l="l" t="t" r="r" b="b"/>
              <a:pathLst>
                <a:path w="13756" h="51966" extrusionOk="0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16"/>
          <p:cNvGrpSpPr/>
          <p:nvPr/>
        </p:nvGrpSpPr>
        <p:grpSpPr>
          <a:xfrm>
            <a:off x="8084918" y="4138811"/>
            <a:ext cx="755602" cy="1299808"/>
            <a:chOff x="5609750" y="3138575"/>
            <a:chExt cx="634800" cy="1092000"/>
          </a:xfrm>
        </p:grpSpPr>
        <p:sp>
          <p:nvSpPr>
            <p:cNvPr id="178" name="Google Shape;178;p16"/>
            <p:cNvSpPr/>
            <p:nvPr/>
          </p:nvSpPr>
          <p:spPr>
            <a:xfrm>
              <a:off x="5609750" y="3138575"/>
              <a:ext cx="634800" cy="822675"/>
            </a:xfrm>
            <a:custGeom>
              <a:avLst/>
              <a:gdLst/>
              <a:ahLst/>
              <a:cxnLst/>
              <a:rect l="l" t="t" r="r" b="b"/>
              <a:pathLst>
                <a:path w="25392" h="32907" extrusionOk="0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5807250" y="3453975"/>
              <a:ext cx="259150" cy="776600"/>
            </a:xfrm>
            <a:custGeom>
              <a:avLst/>
              <a:gdLst/>
              <a:ahLst/>
              <a:cxnLst/>
              <a:rect l="l" t="t" r="r" b="b"/>
              <a:pathLst>
                <a:path w="10366" h="31064" extrusionOk="0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0EE870C-947A-48FF-B123-5435F6352CD3}"/>
              </a:ext>
            </a:extLst>
          </p:cNvPr>
          <p:cNvSpPr txBox="1"/>
          <p:nvPr/>
        </p:nvSpPr>
        <p:spPr>
          <a:xfrm>
            <a:off x="3444928" y="192768"/>
            <a:ext cx="26484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ontserrat ExtraBold" panose="020B0604020202020204" charset="0"/>
              </a:rPr>
              <a:t>What drives home prices?</a:t>
            </a:r>
          </a:p>
        </p:txBody>
      </p:sp>
    </p:spTree>
    <p:extLst>
      <p:ext uri="{BB962C8B-B14F-4D97-AF65-F5344CB8AC3E}">
        <p14:creationId xmlns:p14="http://schemas.microsoft.com/office/powerpoint/2010/main" val="2670976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53" name="Google Shape;153;p16"/>
          <p:cNvSpPr/>
          <p:nvPr/>
        </p:nvSpPr>
        <p:spPr>
          <a:xfrm>
            <a:off x="6211396" y="1509475"/>
            <a:ext cx="657300" cy="657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1905000" y="1509475"/>
            <a:ext cx="657300" cy="657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title" idx="2"/>
          </p:nvPr>
        </p:nvSpPr>
        <p:spPr>
          <a:xfrm>
            <a:off x="3699102" y="156514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16"/>
          <p:cNvSpPr/>
          <p:nvPr/>
        </p:nvSpPr>
        <p:spPr>
          <a:xfrm>
            <a:off x="4052244" y="3012350"/>
            <a:ext cx="657300" cy="657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title" idx="8"/>
          </p:nvPr>
        </p:nvSpPr>
        <p:spPr>
          <a:xfrm>
            <a:off x="5866256" y="157304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9" name="Google Shape;159;p16"/>
          <p:cNvSpPr txBox="1">
            <a:spLocks noGrp="1"/>
          </p:cNvSpPr>
          <p:nvPr>
            <p:ph type="title" idx="5"/>
          </p:nvPr>
        </p:nvSpPr>
        <p:spPr>
          <a:xfrm>
            <a:off x="3699102" y="309184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1" name="Google Shape;161;p16"/>
          <p:cNvSpPr txBox="1">
            <a:spLocks noGrp="1"/>
          </p:cNvSpPr>
          <p:nvPr>
            <p:ph type="title" idx="14"/>
          </p:nvPr>
        </p:nvSpPr>
        <p:spPr>
          <a:xfrm>
            <a:off x="5866256" y="309184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ctrTitle" idx="6"/>
          </p:nvPr>
        </p:nvSpPr>
        <p:spPr>
          <a:xfrm>
            <a:off x="5582006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Kitchen Quality</a:t>
            </a:r>
            <a:endParaRPr dirty="0"/>
          </a:p>
        </p:txBody>
      </p:sp>
      <p:sp>
        <p:nvSpPr>
          <p:cNvPr id="164" name="Google Shape;164;p16"/>
          <p:cNvSpPr txBox="1">
            <a:spLocks noGrp="1"/>
          </p:cNvSpPr>
          <p:nvPr>
            <p:ph type="title" idx="18"/>
          </p:nvPr>
        </p:nvSpPr>
        <p:spPr>
          <a:xfrm>
            <a:off x="1545625" y="156514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65" name="Google Shape;165;p16"/>
          <p:cNvSpPr txBox="1">
            <a:spLocks noGrp="1"/>
          </p:cNvSpPr>
          <p:nvPr>
            <p:ph type="ctrTitle" idx="9"/>
          </p:nvPr>
        </p:nvSpPr>
        <p:spPr>
          <a:xfrm>
            <a:off x="5581987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Overall Quality </a:t>
            </a:r>
            <a:endParaRPr dirty="0"/>
          </a:p>
        </p:txBody>
      </p:sp>
      <p:sp>
        <p:nvSpPr>
          <p:cNvPr id="166" name="Google Shape;166;p16"/>
          <p:cNvSpPr txBox="1">
            <a:spLocks noGrp="1"/>
          </p:cNvSpPr>
          <p:nvPr>
            <p:ph type="ctrTitle" idx="16"/>
          </p:nvPr>
        </p:nvSpPr>
        <p:spPr>
          <a:xfrm>
            <a:off x="1226125" y="1853313"/>
            <a:ext cx="239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Year of Remodel</a:t>
            </a:r>
            <a:endParaRPr dirty="0"/>
          </a:p>
        </p:txBody>
      </p:sp>
      <p:sp>
        <p:nvSpPr>
          <p:cNvPr id="168" name="Google Shape;168;p16"/>
          <p:cNvSpPr txBox="1">
            <a:spLocks noGrp="1"/>
          </p:cNvSpPr>
          <p:nvPr>
            <p:ph type="ctrTitle" idx="19"/>
          </p:nvPr>
        </p:nvSpPr>
        <p:spPr>
          <a:xfrm>
            <a:off x="1261437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Building Type</a:t>
            </a:r>
            <a:endParaRPr dirty="0"/>
          </a:p>
        </p:txBody>
      </p:sp>
      <p:sp>
        <p:nvSpPr>
          <p:cNvPr id="170" name="Google Shape;170;p16"/>
          <p:cNvSpPr txBox="1">
            <a:spLocks noGrp="1"/>
          </p:cNvSpPr>
          <p:nvPr>
            <p:ph type="title" idx="21"/>
          </p:nvPr>
        </p:nvSpPr>
        <p:spPr>
          <a:xfrm>
            <a:off x="1545625" y="309184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71" name="Google Shape;171;p16"/>
          <p:cNvSpPr txBox="1">
            <a:spLocks noGrp="1"/>
          </p:cNvSpPr>
          <p:nvPr>
            <p:ph type="ctrTitle"/>
          </p:nvPr>
        </p:nvSpPr>
        <p:spPr>
          <a:xfrm>
            <a:off x="3414640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Neighborhood</a:t>
            </a:r>
            <a:endParaRPr dirty="0"/>
          </a:p>
        </p:txBody>
      </p:sp>
      <p:sp>
        <p:nvSpPr>
          <p:cNvPr id="173" name="Google Shape;173;p16"/>
          <p:cNvSpPr txBox="1">
            <a:spLocks noGrp="1"/>
          </p:cNvSpPr>
          <p:nvPr>
            <p:ph type="ctrTitle" idx="3"/>
          </p:nvPr>
        </p:nvSpPr>
        <p:spPr>
          <a:xfrm>
            <a:off x="3414853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Garage Capacity</a:t>
            </a:r>
            <a:endParaRPr dirty="0"/>
          </a:p>
        </p:txBody>
      </p:sp>
      <p:grpSp>
        <p:nvGrpSpPr>
          <p:cNvPr id="174" name="Google Shape;174;p16"/>
          <p:cNvGrpSpPr/>
          <p:nvPr/>
        </p:nvGrpSpPr>
        <p:grpSpPr>
          <a:xfrm>
            <a:off x="8229646" y="3183594"/>
            <a:ext cx="1038447" cy="2176554"/>
            <a:chOff x="2106350" y="2477950"/>
            <a:chExt cx="872425" cy="1828576"/>
          </a:xfrm>
        </p:grpSpPr>
        <p:sp>
          <p:nvSpPr>
            <p:cNvPr id="175" name="Google Shape;175;p16"/>
            <p:cNvSpPr/>
            <p:nvPr/>
          </p:nvSpPr>
          <p:spPr>
            <a:xfrm>
              <a:off x="2106350" y="2477950"/>
              <a:ext cx="872425" cy="1131600"/>
            </a:xfrm>
            <a:custGeom>
              <a:avLst/>
              <a:gdLst/>
              <a:ahLst/>
              <a:cxnLst/>
              <a:rect l="l" t="t" r="r" b="b"/>
              <a:pathLst>
                <a:path w="34897" h="45264" extrusionOk="0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2366600" y="3007376"/>
              <a:ext cx="343900" cy="1299150"/>
            </a:xfrm>
            <a:custGeom>
              <a:avLst/>
              <a:gdLst/>
              <a:ahLst/>
              <a:cxnLst/>
              <a:rect l="l" t="t" r="r" b="b"/>
              <a:pathLst>
                <a:path w="13756" h="51966" extrusionOk="0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16"/>
          <p:cNvGrpSpPr/>
          <p:nvPr/>
        </p:nvGrpSpPr>
        <p:grpSpPr>
          <a:xfrm>
            <a:off x="8084918" y="4138811"/>
            <a:ext cx="755602" cy="1299808"/>
            <a:chOff x="5609750" y="3138575"/>
            <a:chExt cx="634800" cy="1092000"/>
          </a:xfrm>
        </p:grpSpPr>
        <p:sp>
          <p:nvSpPr>
            <p:cNvPr id="178" name="Google Shape;178;p16"/>
            <p:cNvSpPr/>
            <p:nvPr/>
          </p:nvSpPr>
          <p:spPr>
            <a:xfrm>
              <a:off x="5609750" y="3138575"/>
              <a:ext cx="634800" cy="822675"/>
            </a:xfrm>
            <a:custGeom>
              <a:avLst/>
              <a:gdLst/>
              <a:ahLst/>
              <a:cxnLst/>
              <a:rect l="l" t="t" r="r" b="b"/>
              <a:pathLst>
                <a:path w="25392" h="32907" extrusionOk="0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5807250" y="3453975"/>
              <a:ext cx="259150" cy="776600"/>
            </a:xfrm>
            <a:custGeom>
              <a:avLst/>
              <a:gdLst/>
              <a:ahLst/>
              <a:cxnLst/>
              <a:rect l="l" t="t" r="r" b="b"/>
              <a:pathLst>
                <a:path w="10366" h="31064" extrusionOk="0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Descriptive Statistics</a:t>
            </a:r>
            <a:endParaRPr dirty="0"/>
          </a:p>
        </p:txBody>
      </p:sp>
      <p:grpSp>
        <p:nvGrpSpPr>
          <p:cNvPr id="174" name="Google Shape;174;p16"/>
          <p:cNvGrpSpPr/>
          <p:nvPr/>
        </p:nvGrpSpPr>
        <p:grpSpPr>
          <a:xfrm>
            <a:off x="8229646" y="3183594"/>
            <a:ext cx="1038447" cy="2176554"/>
            <a:chOff x="2106350" y="2477950"/>
            <a:chExt cx="872425" cy="1828576"/>
          </a:xfrm>
        </p:grpSpPr>
        <p:sp>
          <p:nvSpPr>
            <p:cNvPr id="175" name="Google Shape;175;p16"/>
            <p:cNvSpPr/>
            <p:nvPr/>
          </p:nvSpPr>
          <p:spPr>
            <a:xfrm>
              <a:off x="2106350" y="2477950"/>
              <a:ext cx="872425" cy="1131600"/>
            </a:xfrm>
            <a:custGeom>
              <a:avLst/>
              <a:gdLst/>
              <a:ahLst/>
              <a:cxnLst/>
              <a:rect l="l" t="t" r="r" b="b"/>
              <a:pathLst>
                <a:path w="34897" h="45264" extrusionOk="0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2366600" y="3007376"/>
              <a:ext cx="343900" cy="1299150"/>
            </a:xfrm>
            <a:custGeom>
              <a:avLst/>
              <a:gdLst/>
              <a:ahLst/>
              <a:cxnLst/>
              <a:rect l="l" t="t" r="r" b="b"/>
              <a:pathLst>
                <a:path w="13756" h="51966" extrusionOk="0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16"/>
          <p:cNvGrpSpPr/>
          <p:nvPr/>
        </p:nvGrpSpPr>
        <p:grpSpPr>
          <a:xfrm>
            <a:off x="8084918" y="4138811"/>
            <a:ext cx="755602" cy="1299808"/>
            <a:chOff x="5609750" y="3138575"/>
            <a:chExt cx="634800" cy="1092000"/>
          </a:xfrm>
        </p:grpSpPr>
        <p:sp>
          <p:nvSpPr>
            <p:cNvPr id="178" name="Google Shape;178;p16"/>
            <p:cNvSpPr/>
            <p:nvPr/>
          </p:nvSpPr>
          <p:spPr>
            <a:xfrm>
              <a:off x="5609750" y="3138575"/>
              <a:ext cx="634800" cy="822675"/>
            </a:xfrm>
            <a:custGeom>
              <a:avLst/>
              <a:gdLst/>
              <a:ahLst/>
              <a:cxnLst/>
              <a:rect l="l" t="t" r="r" b="b"/>
              <a:pathLst>
                <a:path w="25392" h="32907" extrusionOk="0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5807250" y="3453975"/>
              <a:ext cx="259150" cy="776600"/>
            </a:xfrm>
            <a:custGeom>
              <a:avLst/>
              <a:gdLst/>
              <a:ahLst/>
              <a:cxnLst/>
              <a:rect l="l" t="t" r="r" b="b"/>
              <a:pathLst>
                <a:path w="10366" h="31064" extrusionOk="0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FC696159-EF34-491B-B6A6-367732D339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5861398"/>
              </p:ext>
            </p:extLst>
          </p:nvPr>
        </p:nvGraphicFramePr>
        <p:xfrm>
          <a:off x="3729449" y="1717164"/>
          <a:ext cx="2280839" cy="2356648"/>
        </p:xfrm>
        <a:graphic>
          <a:graphicData uri="http://schemas.openxmlformats.org/drawingml/2006/table">
            <a:tbl>
              <a:tblPr>
                <a:tableStyleId>{0A94D495-0FA0-48B6-A1ED-CE8BE89E138B}</a:tableStyleId>
              </a:tblPr>
              <a:tblGrid>
                <a:gridCol w="1184095">
                  <a:extLst>
                    <a:ext uri="{9D8B030D-6E8A-4147-A177-3AD203B41FA5}">
                      <a16:colId xmlns:a16="http://schemas.microsoft.com/office/drawing/2014/main" val="3971903387"/>
                    </a:ext>
                  </a:extLst>
                </a:gridCol>
                <a:gridCol w="1096744">
                  <a:extLst>
                    <a:ext uri="{9D8B030D-6E8A-4147-A177-3AD203B41FA5}">
                      <a16:colId xmlns:a16="http://schemas.microsoft.com/office/drawing/2014/main" val="2389766254"/>
                    </a:ext>
                  </a:extLst>
                </a:gridCol>
              </a:tblGrid>
              <a:tr h="23468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Sale Price</a:t>
                      </a:r>
                      <a:endParaRPr lang="en-US" sz="900" b="1" i="1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7990118"/>
                  </a:ext>
                </a:extLst>
              </a:tr>
              <a:tr h="234687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01834538"/>
                  </a:ext>
                </a:extLst>
              </a:tr>
              <a:tr h="23468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Mean</a:t>
                      </a:r>
                      <a:endParaRPr lang="en-US" sz="900" b="0" i="0" u="none" strike="noStrike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 $180,921.20 </a:t>
                      </a:r>
                      <a:endParaRPr lang="en-US" sz="900" b="0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32433619"/>
                  </a:ext>
                </a:extLst>
              </a:tr>
              <a:tr h="23468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Standard Error</a:t>
                      </a:r>
                      <a:endParaRPr lang="en-US" sz="900" b="0" i="0" u="none" strike="noStrike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 $2,079.11 </a:t>
                      </a:r>
                      <a:endParaRPr lang="en-US" sz="900" b="0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35760725"/>
                  </a:ext>
                </a:extLst>
              </a:tr>
              <a:tr h="23468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Median</a:t>
                      </a:r>
                      <a:endParaRPr lang="en-US" sz="900" b="0" i="0" u="none" strike="noStrike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 $163,000.00 </a:t>
                      </a:r>
                      <a:endParaRPr lang="en-US" sz="900" b="0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17786631"/>
                  </a:ext>
                </a:extLst>
              </a:tr>
              <a:tr h="23468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Mode</a:t>
                      </a:r>
                      <a:endParaRPr lang="en-US" sz="900" b="0" i="0" u="none" strike="noStrike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 $140,000.00 </a:t>
                      </a:r>
                      <a:endParaRPr lang="en-US" sz="900" b="0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07588777"/>
                  </a:ext>
                </a:extLst>
              </a:tr>
              <a:tr h="23468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Minimum</a:t>
                      </a:r>
                      <a:endParaRPr lang="en-US" sz="900" b="0" i="0" u="none" strike="noStrike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 $34,900.00 </a:t>
                      </a:r>
                      <a:endParaRPr lang="en-US" sz="900" b="0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21966087"/>
                  </a:ext>
                </a:extLst>
              </a:tr>
              <a:tr h="23468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Maximum</a:t>
                      </a:r>
                      <a:endParaRPr lang="en-US" sz="900" b="0" i="0" u="none" strike="noStrike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 $755,000.00 </a:t>
                      </a:r>
                      <a:endParaRPr lang="en-US" sz="900" b="0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81169468"/>
                  </a:ext>
                </a:extLst>
              </a:tr>
              <a:tr h="23468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Sum</a:t>
                      </a:r>
                      <a:endParaRPr lang="en-US" sz="900" b="0" i="0" u="none" strike="noStrike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 $ 264,144,946.00 </a:t>
                      </a:r>
                      <a:endParaRPr lang="en-US" sz="900" b="0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64166878"/>
                  </a:ext>
                </a:extLst>
              </a:tr>
              <a:tr h="24446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Count</a:t>
                      </a:r>
                      <a:endParaRPr lang="en-US" sz="900" b="0" i="0" u="none" strike="noStrike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Montserrat ExtraBold" panose="020B0604020202020204" charset="0"/>
                        </a:rPr>
                        <a:t>1460</a:t>
                      </a:r>
                      <a:endParaRPr lang="en-US" sz="900" b="0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Montserrat ExtraBold" panose="020B060402020202020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73622495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59BE3F5F-3157-475D-9A76-1B1AF5029D6B}"/>
              </a:ext>
            </a:extLst>
          </p:cNvPr>
          <p:cNvSpPr txBox="1"/>
          <p:nvPr/>
        </p:nvSpPr>
        <p:spPr>
          <a:xfrm>
            <a:off x="790975" y="1128945"/>
            <a:ext cx="8157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 panose="020B0604020202020204" charset="0"/>
              </a:rPr>
              <a:t>This data set was of 1460 homes that were</a:t>
            </a: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 panose="020B0604020202020204" charset="0"/>
              </a:rPr>
              <a:t>sold in Ames, Iowa</a:t>
            </a:r>
          </a:p>
        </p:txBody>
      </p:sp>
    </p:spTree>
    <p:extLst>
      <p:ext uri="{BB962C8B-B14F-4D97-AF65-F5344CB8AC3E}">
        <p14:creationId xmlns:p14="http://schemas.microsoft.com/office/powerpoint/2010/main" val="1515787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3"/>
          <p:cNvSpPr txBox="1"/>
          <p:nvPr/>
        </p:nvSpPr>
        <p:spPr>
          <a:xfrm>
            <a:off x="707550" y="1509801"/>
            <a:ext cx="2915946" cy="2278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Constant increase in Sale Price for newly remodeled homes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Sharpe increase in sale price after 2006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4" name="Google Shape;734;p23"/>
          <p:cNvSpPr txBox="1"/>
          <p:nvPr/>
        </p:nvSpPr>
        <p:spPr>
          <a:xfrm>
            <a:off x="3843816" y="4191656"/>
            <a:ext cx="40374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35" name="Google Shape;735;p23"/>
          <p:cNvSpPr txBox="1">
            <a:spLocks noGrp="1"/>
          </p:cNvSpPr>
          <p:nvPr>
            <p:ph type="ctrTitle"/>
          </p:nvPr>
        </p:nvSpPr>
        <p:spPr>
          <a:xfrm>
            <a:off x="707550" y="702787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 Medium"/>
                <a:ea typeface="Montserrat Medium"/>
                <a:cs typeface="Montserrat Medium"/>
                <a:sym typeface="Montserrat Medium"/>
              </a:rPr>
              <a:t>YEAR OF REMODEL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80783645-161B-4D3F-95D7-3E3A873FE5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2357465"/>
              </p:ext>
            </p:extLst>
          </p:nvPr>
        </p:nvGraphicFramePr>
        <p:xfrm>
          <a:off x="3958581" y="1509801"/>
          <a:ext cx="4435316" cy="29684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3FD3D88-285F-404B-9694-B9A9DAE9CF90}"/>
              </a:ext>
            </a:extLst>
          </p:cNvPr>
          <p:cNvSpPr txBox="1"/>
          <p:nvPr/>
        </p:nvSpPr>
        <p:spPr>
          <a:xfrm>
            <a:off x="297804" y="3906476"/>
            <a:ext cx="2915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>
              <a:latin typeface="Montserrat ExtraBold" panose="020B060402020202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3"/>
          <p:cNvSpPr txBox="1"/>
          <p:nvPr/>
        </p:nvSpPr>
        <p:spPr>
          <a:xfrm>
            <a:off x="592453" y="1481317"/>
            <a:ext cx="2915946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Conducted T test on remodeled years 2006-2010 vs 2001-2005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Significant difference in sale price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value &lt; 0.05</a:t>
            </a:r>
            <a:endParaRPr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4" name="Google Shape;734;p23"/>
          <p:cNvSpPr txBox="1"/>
          <p:nvPr/>
        </p:nvSpPr>
        <p:spPr>
          <a:xfrm>
            <a:off x="3843816" y="4191656"/>
            <a:ext cx="40374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35" name="Google Shape;735;p23"/>
          <p:cNvSpPr txBox="1">
            <a:spLocks noGrp="1"/>
          </p:cNvSpPr>
          <p:nvPr>
            <p:ph type="ctrTitle"/>
          </p:nvPr>
        </p:nvSpPr>
        <p:spPr>
          <a:xfrm>
            <a:off x="707550" y="702787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 Medium"/>
                <a:ea typeface="Montserrat Medium"/>
                <a:cs typeface="Montserrat Medium"/>
                <a:sym typeface="Montserrat Medium"/>
              </a:rPr>
              <a:t>YEAR OF REMODEL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FD3D88-285F-404B-9694-B9A9DAE9CF90}"/>
              </a:ext>
            </a:extLst>
          </p:cNvPr>
          <p:cNvSpPr txBox="1"/>
          <p:nvPr/>
        </p:nvSpPr>
        <p:spPr>
          <a:xfrm>
            <a:off x="297804" y="3906476"/>
            <a:ext cx="2915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>
              <a:latin typeface="Montserrat ExtraBold" panose="020B0604020202020204" charset="0"/>
            </a:endParaRP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50E2BE11-279E-400A-AE1C-6AEE926EF6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9025982"/>
              </p:ext>
            </p:extLst>
          </p:nvPr>
        </p:nvGraphicFramePr>
        <p:xfrm>
          <a:off x="3843816" y="148131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75032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3"/>
          <p:cNvSpPr txBox="1"/>
          <p:nvPr/>
        </p:nvSpPr>
        <p:spPr>
          <a:xfrm>
            <a:off x="707550" y="1481317"/>
            <a:ext cx="2915946" cy="3115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Montserrat ExtraBold" panose="020B0604020202020204" charset="0"/>
              </a:rPr>
              <a:t>Average Sale Price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ExtraBold" panose="020B0604020202020204" charset="0"/>
              </a:rPr>
              <a:t> = </a:t>
            </a:r>
            <a:r>
              <a:rPr lang="en-US" sz="1100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Montserrat ExtraBold" panose="020B0604020202020204" charset="0"/>
              </a:rPr>
              <a:t> $180,921.20 </a:t>
            </a: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Northridge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Northridge Heights and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Stone Brook have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 highest average Sale Prices all over $300,000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All Top 10 Neighborhoods have a higher-than-average sale price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4" name="Google Shape;734;p23"/>
          <p:cNvSpPr txBox="1"/>
          <p:nvPr/>
        </p:nvSpPr>
        <p:spPr>
          <a:xfrm>
            <a:off x="3843816" y="4191656"/>
            <a:ext cx="40374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35" name="Google Shape;735;p23"/>
          <p:cNvSpPr txBox="1">
            <a:spLocks noGrp="1"/>
          </p:cNvSpPr>
          <p:nvPr>
            <p:ph type="ctrTitle"/>
          </p:nvPr>
        </p:nvSpPr>
        <p:spPr>
          <a:xfrm>
            <a:off x="707550" y="702787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 Medium"/>
                <a:ea typeface="Montserrat Medium"/>
                <a:cs typeface="Montserrat Medium"/>
                <a:sym typeface="Montserrat Medium"/>
              </a:rPr>
              <a:t>NEIGHBORHOOD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8511218-9063-400C-BFBC-906295EBF6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6877771"/>
              </p:ext>
            </p:extLst>
          </p:nvPr>
        </p:nvGraphicFramePr>
        <p:xfrm>
          <a:off x="4121944" y="148131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90298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3"/>
          <p:cNvSpPr txBox="1"/>
          <p:nvPr/>
        </p:nvSpPr>
        <p:spPr>
          <a:xfrm>
            <a:off x="628650" y="1481317"/>
            <a:ext cx="2915946" cy="2803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Excellent Kitchen Quality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has highest average Sale Price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with $328,550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Good Quality rated Kitchens have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 largest sum of Sales</a:t>
            </a:r>
            <a:endParaRPr sz="1200" dirty="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4" name="Google Shape;734;p23"/>
          <p:cNvSpPr txBox="1"/>
          <p:nvPr/>
        </p:nvSpPr>
        <p:spPr>
          <a:xfrm>
            <a:off x="3843816" y="4191656"/>
            <a:ext cx="40374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35" name="Google Shape;735;p23"/>
          <p:cNvSpPr txBox="1">
            <a:spLocks noGrp="1"/>
          </p:cNvSpPr>
          <p:nvPr>
            <p:ph type="ctrTitle"/>
          </p:nvPr>
        </p:nvSpPr>
        <p:spPr>
          <a:xfrm>
            <a:off x="707550" y="702787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 Medium"/>
                <a:ea typeface="Montserrat Medium"/>
                <a:cs typeface="Montserrat Medium"/>
                <a:sym typeface="Montserrat Medium"/>
              </a:rPr>
              <a:t>KITCHEN QUALITY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C2B7546-DCCA-4456-BC8D-49BD68C055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170847"/>
              </p:ext>
            </p:extLst>
          </p:nvPr>
        </p:nvGraphicFramePr>
        <p:xfrm>
          <a:off x="3943350" y="148131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12312862"/>
      </p:ext>
    </p:extLst>
  </p:cSld>
  <p:clrMapOvr>
    <a:masterClrMapping/>
  </p:clrMapOvr>
</p:sld>
</file>

<file path=ppt/theme/theme1.xml><?xml version="1.0" encoding="utf-8"?>
<a:theme xmlns:a="http://schemas.openxmlformats.org/drawingml/2006/main" name="Real Estate Marketing Plan ">
  <a:themeElements>
    <a:clrScheme name="Simple Light">
      <a:dk1>
        <a:srgbClr val="000000"/>
      </a:dk1>
      <a:lt1>
        <a:srgbClr val="FFFFFF"/>
      </a:lt1>
      <a:dk2>
        <a:srgbClr val="095D7A"/>
      </a:dk2>
      <a:lt2>
        <a:srgbClr val="93D5BE"/>
      </a:lt2>
      <a:accent1>
        <a:srgbClr val="65BBA5"/>
      </a:accent1>
      <a:accent2>
        <a:srgbClr val="74CEB7"/>
      </a:accent2>
      <a:accent3>
        <a:srgbClr val="C9FFD5"/>
      </a:accent3>
      <a:accent4>
        <a:srgbClr val="D3C169"/>
      </a:accent4>
      <a:accent5>
        <a:srgbClr val="E6D68C"/>
      </a:accent5>
      <a:accent6>
        <a:srgbClr val="004056"/>
      </a:accent6>
      <a:hlink>
        <a:srgbClr val="00405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</TotalTime>
  <Words>408</Words>
  <Application>Microsoft Office PowerPoint</Application>
  <PresentationFormat>On-screen Show (16:9)</PresentationFormat>
  <Paragraphs>131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Montserrat Medium</vt:lpstr>
      <vt:lpstr>Montserrat Black</vt:lpstr>
      <vt:lpstr>Montserrat ExtraBold</vt:lpstr>
      <vt:lpstr>Montserrat Light</vt:lpstr>
      <vt:lpstr>Wingdings</vt:lpstr>
      <vt:lpstr>Squada One</vt:lpstr>
      <vt:lpstr>EB Garamond</vt:lpstr>
      <vt:lpstr>Fira Sans Extra Condensed Medium</vt:lpstr>
      <vt:lpstr>Real Estate Marketing Plan </vt:lpstr>
      <vt:lpstr>FACTORS  THAT DRIVE HOME PRICES</vt:lpstr>
      <vt:lpstr>Our Goal</vt:lpstr>
      <vt:lpstr>What I hypothesized at first glance of the data</vt:lpstr>
      <vt:lpstr>TABLE OF CONTENTS</vt:lpstr>
      <vt:lpstr>Descriptive Statistics</vt:lpstr>
      <vt:lpstr>YEAR OF REMODEL</vt:lpstr>
      <vt:lpstr>YEAR OF REMODEL</vt:lpstr>
      <vt:lpstr>NEIGHBORHOOD</vt:lpstr>
      <vt:lpstr>KITCHEN QUALITY</vt:lpstr>
      <vt:lpstr>BUILDING TYPE</vt:lpstr>
      <vt:lpstr>GARAGE CAPACITY</vt:lpstr>
      <vt:lpstr>GARAGE CAPACITY</vt:lpstr>
      <vt:lpstr>OVERALL QUALITY</vt:lpstr>
      <vt:lpstr>OVERALL QUALITY</vt:lpstr>
      <vt:lpstr>When assessing homes for an investment I believe these 6 factors are the most important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FACTORS  THAT DRIVE HOME PRICES</dc:title>
  <cp:lastModifiedBy>drewledden@gmail.com</cp:lastModifiedBy>
  <cp:revision>29</cp:revision>
  <dcterms:modified xsi:type="dcterms:W3CDTF">2020-11-27T18:12:20Z</dcterms:modified>
</cp:coreProperties>
</file>